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72" r:id="rId9"/>
    <p:sldId id="264" r:id="rId10"/>
    <p:sldId id="265" r:id="rId11"/>
    <p:sldId id="274" r:id="rId12"/>
    <p:sldId id="266" r:id="rId13"/>
    <p:sldId id="270" r:id="rId14"/>
    <p:sldId id="273" r:id="rId15"/>
    <p:sldId id="269" r:id="rId16"/>
    <p:sldId id="267" r:id="rId17"/>
    <p:sldId id="271" r:id="rId18"/>
    <p:sldId id="268" r:id="rId19"/>
  </p:sldIdLst>
  <p:sldSz cx="7254875" cy="10385425"/>
  <p:notesSz cx="6858000" cy="9144000"/>
  <p:custShowLst>
    <p:custShow name="Custom Show 1" id="0">
      <p:sldLst>
        <p:sld r:id="rId2"/>
        <p:sld r:id="rId3"/>
        <p:sld r:id="rId4"/>
        <p:sld r:id="rId5"/>
        <p:sld r:id="rId6"/>
        <p:sld r:id="rId7"/>
        <p:sld r:id="rId8"/>
        <p:sld r:id="rId10"/>
        <p:sld r:id="rId11"/>
        <p:sld r:id="rId13"/>
        <p:sld r:id="rId14"/>
        <p:sld r:id="rId16"/>
        <p:sld r:id="rId17"/>
        <p:sld r:id="rId18"/>
        <p:sld r:id="rId19"/>
      </p:sldLst>
    </p:custShow>
  </p:custShowLst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301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4116" y="1699653"/>
            <a:ext cx="6166644" cy="3615666"/>
          </a:xfrm>
        </p:spPr>
        <p:txBody>
          <a:bodyPr anchor="b"/>
          <a:lstStyle>
            <a:lvl1pPr algn="ctr">
              <a:defRPr sz="47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6860" y="5454753"/>
            <a:ext cx="5441156" cy="2507406"/>
          </a:xfrm>
        </p:spPr>
        <p:txBody>
          <a:bodyPr/>
          <a:lstStyle>
            <a:lvl1pPr marL="0" indent="0" algn="ctr">
              <a:buNone/>
              <a:defRPr sz="1904"/>
            </a:lvl1pPr>
            <a:lvl2pPr marL="362742" indent="0" algn="ctr">
              <a:buNone/>
              <a:defRPr sz="1587"/>
            </a:lvl2pPr>
            <a:lvl3pPr marL="725485" indent="0" algn="ctr">
              <a:buNone/>
              <a:defRPr sz="1428"/>
            </a:lvl3pPr>
            <a:lvl4pPr marL="1088227" indent="0" algn="ctr">
              <a:buNone/>
              <a:defRPr sz="1269"/>
            </a:lvl4pPr>
            <a:lvl5pPr marL="1450970" indent="0" algn="ctr">
              <a:buNone/>
              <a:defRPr sz="1269"/>
            </a:lvl5pPr>
            <a:lvl6pPr marL="1813712" indent="0" algn="ctr">
              <a:buNone/>
              <a:defRPr sz="1269"/>
            </a:lvl6pPr>
            <a:lvl7pPr marL="2176455" indent="0" algn="ctr">
              <a:buNone/>
              <a:defRPr sz="1269"/>
            </a:lvl7pPr>
            <a:lvl8pPr marL="2539197" indent="0" algn="ctr">
              <a:buNone/>
              <a:defRPr sz="1269"/>
            </a:lvl8pPr>
            <a:lvl9pPr marL="2901940" indent="0" algn="ctr">
              <a:buNone/>
              <a:defRPr sz="1269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5815C-4B75-4D46-989E-2145C0D0F73C}" type="datetimeFigureOut">
              <a:rPr lang="es-MX" smtClean="0"/>
              <a:t>05/07/2018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82F7F-FE89-4A4E-82C2-22B692E44382}" type="slidenum">
              <a:rPr lang="es-MX" smtClean="0"/>
              <a:t>‹#›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071856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5815C-4B75-4D46-989E-2145C0D0F73C}" type="datetimeFigureOut">
              <a:rPr lang="es-MX" smtClean="0"/>
              <a:t>05/07/2018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82F7F-FE89-4A4E-82C2-22B692E44382}" type="slidenum">
              <a:rPr lang="es-MX" smtClean="0"/>
              <a:t>‹#›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892984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91771" y="552928"/>
            <a:ext cx="1564332" cy="880116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8773" y="552928"/>
            <a:ext cx="4602311" cy="880116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5815C-4B75-4D46-989E-2145C0D0F73C}" type="datetimeFigureOut">
              <a:rPr lang="es-MX" smtClean="0"/>
              <a:t>05/07/2018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82F7F-FE89-4A4E-82C2-22B692E44382}" type="slidenum">
              <a:rPr lang="es-MX" smtClean="0"/>
              <a:t>‹#›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547033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5815C-4B75-4D46-989E-2145C0D0F73C}" type="datetimeFigureOut">
              <a:rPr lang="es-MX" smtClean="0"/>
              <a:t>05/07/2018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82F7F-FE89-4A4E-82C2-22B692E44382}" type="slidenum">
              <a:rPr lang="es-MX" smtClean="0"/>
              <a:t>‹#›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673897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994" y="2589147"/>
            <a:ext cx="6257330" cy="4320048"/>
          </a:xfrm>
        </p:spPr>
        <p:txBody>
          <a:bodyPr anchor="b"/>
          <a:lstStyle>
            <a:lvl1pPr>
              <a:defRPr sz="47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94" y="6950064"/>
            <a:ext cx="6257330" cy="2271811"/>
          </a:xfrm>
        </p:spPr>
        <p:txBody>
          <a:bodyPr/>
          <a:lstStyle>
            <a:lvl1pPr marL="0" indent="0">
              <a:buNone/>
              <a:defRPr sz="1904">
                <a:solidFill>
                  <a:schemeClr val="tx1"/>
                </a:solidFill>
              </a:defRPr>
            </a:lvl1pPr>
            <a:lvl2pPr marL="362742" indent="0">
              <a:buNone/>
              <a:defRPr sz="1587">
                <a:solidFill>
                  <a:schemeClr val="tx1">
                    <a:tint val="75000"/>
                  </a:schemeClr>
                </a:solidFill>
              </a:defRPr>
            </a:lvl2pPr>
            <a:lvl3pPr marL="725485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3pPr>
            <a:lvl4pPr marL="1088227" indent="0">
              <a:buNone/>
              <a:defRPr sz="1269">
                <a:solidFill>
                  <a:schemeClr val="tx1">
                    <a:tint val="75000"/>
                  </a:schemeClr>
                </a:solidFill>
              </a:defRPr>
            </a:lvl4pPr>
            <a:lvl5pPr marL="1450970" indent="0">
              <a:buNone/>
              <a:defRPr sz="1269">
                <a:solidFill>
                  <a:schemeClr val="tx1">
                    <a:tint val="75000"/>
                  </a:schemeClr>
                </a:solidFill>
              </a:defRPr>
            </a:lvl5pPr>
            <a:lvl6pPr marL="1813712" indent="0">
              <a:buNone/>
              <a:defRPr sz="1269">
                <a:solidFill>
                  <a:schemeClr val="tx1">
                    <a:tint val="75000"/>
                  </a:schemeClr>
                </a:solidFill>
              </a:defRPr>
            </a:lvl6pPr>
            <a:lvl7pPr marL="2176455" indent="0">
              <a:buNone/>
              <a:defRPr sz="1269">
                <a:solidFill>
                  <a:schemeClr val="tx1">
                    <a:tint val="75000"/>
                  </a:schemeClr>
                </a:solidFill>
              </a:defRPr>
            </a:lvl7pPr>
            <a:lvl8pPr marL="2539197" indent="0">
              <a:buNone/>
              <a:defRPr sz="1269">
                <a:solidFill>
                  <a:schemeClr val="tx1">
                    <a:tint val="75000"/>
                  </a:schemeClr>
                </a:solidFill>
              </a:defRPr>
            </a:lvl8pPr>
            <a:lvl9pPr marL="2901940" indent="0">
              <a:buNone/>
              <a:defRPr sz="12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5815C-4B75-4D46-989E-2145C0D0F73C}" type="datetimeFigureOut">
              <a:rPr lang="es-MX" smtClean="0"/>
              <a:t>05/07/2018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82F7F-FE89-4A4E-82C2-22B692E44382}" type="slidenum">
              <a:rPr lang="es-MX" smtClean="0"/>
              <a:t>‹#›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40770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773" y="2764638"/>
            <a:ext cx="3083322" cy="658945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72780" y="2764638"/>
            <a:ext cx="3083322" cy="658945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5815C-4B75-4D46-989E-2145C0D0F73C}" type="datetimeFigureOut">
              <a:rPr lang="es-MX" smtClean="0"/>
              <a:t>05/07/2018</a:t>
            </a:fld>
            <a:endParaRPr lang="es-MX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82F7F-FE89-4A4E-82C2-22B692E44382}" type="slidenum">
              <a:rPr lang="es-MX" smtClean="0"/>
              <a:t>‹#›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2845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717" y="552930"/>
            <a:ext cx="6257330" cy="2007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9718" y="2545872"/>
            <a:ext cx="3069152" cy="1247693"/>
          </a:xfrm>
        </p:spPr>
        <p:txBody>
          <a:bodyPr anchor="b"/>
          <a:lstStyle>
            <a:lvl1pPr marL="0" indent="0">
              <a:buNone/>
              <a:defRPr sz="1904" b="1"/>
            </a:lvl1pPr>
            <a:lvl2pPr marL="362742" indent="0">
              <a:buNone/>
              <a:defRPr sz="1587" b="1"/>
            </a:lvl2pPr>
            <a:lvl3pPr marL="725485" indent="0">
              <a:buNone/>
              <a:defRPr sz="1428" b="1"/>
            </a:lvl3pPr>
            <a:lvl4pPr marL="1088227" indent="0">
              <a:buNone/>
              <a:defRPr sz="1269" b="1"/>
            </a:lvl4pPr>
            <a:lvl5pPr marL="1450970" indent="0">
              <a:buNone/>
              <a:defRPr sz="1269" b="1"/>
            </a:lvl5pPr>
            <a:lvl6pPr marL="1813712" indent="0">
              <a:buNone/>
              <a:defRPr sz="1269" b="1"/>
            </a:lvl6pPr>
            <a:lvl7pPr marL="2176455" indent="0">
              <a:buNone/>
              <a:defRPr sz="1269" b="1"/>
            </a:lvl7pPr>
            <a:lvl8pPr marL="2539197" indent="0">
              <a:buNone/>
              <a:defRPr sz="1269" b="1"/>
            </a:lvl8pPr>
            <a:lvl9pPr marL="2901940" indent="0">
              <a:buNone/>
              <a:defRPr sz="1269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9718" y="3793565"/>
            <a:ext cx="3069152" cy="5579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72781" y="2545872"/>
            <a:ext cx="3084267" cy="1247693"/>
          </a:xfrm>
        </p:spPr>
        <p:txBody>
          <a:bodyPr anchor="b"/>
          <a:lstStyle>
            <a:lvl1pPr marL="0" indent="0">
              <a:buNone/>
              <a:defRPr sz="1904" b="1"/>
            </a:lvl1pPr>
            <a:lvl2pPr marL="362742" indent="0">
              <a:buNone/>
              <a:defRPr sz="1587" b="1"/>
            </a:lvl2pPr>
            <a:lvl3pPr marL="725485" indent="0">
              <a:buNone/>
              <a:defRPr sz="1428" b="1"/>
            </a:lvl3pPr>
            <a:lvl4pPr marL="1088227" indent="0">
              <a:buNone/>
              <a:defRPr sz="1269" b="1"/>
            </a:lvl4pPr>
            <a:lvl5pPr marL="1450970" indent="0">
              <a:buNone/>
              <a:defRPr sz="1269" b="1"/>
            </a:lvl5pPr>
            <a:lvl6pPr marL="1813712" indent="0">
              <a:buNone/>
              <a:defRPr sz="1269" b="1"/>
            </a:lvl6pPr>
            <a:lvl7pPr marL="2176455" indent="0">
              <a:buNone/>
              <a:defRPr sz="1269" b="1"/>
            </a:lvl7pPr>
            <a:lvl8pPr marL="2539197" indent="0">
              <a:buNone/>
              <a:defRPr sz="1269" b="1"/>
            </a:lvl8pPr>
            <a:lvl9pPr marL="2901940" indent="0">
              <a:buNone/>
              <a:defRPr sz="1269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72781" y="3793565"/>
            <a:ext cx="3084267" cy="5579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5815C-4B75-4D46-989E-2145C0D0F73C}" type="datetimeFigureOut">
              <a:rPr lang="es-MX" smtClean="0"/>
              <a:t>05/07/2018</a:t>
            </a:fld>
            <a:endParaRPr lang="es-MX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82F7F-FE89-4A4E-82C2-22B692E44382}" type="slidenum">
              <a:rPr lang="es-MX" smtClean="0"/>
              <a:t>‹#›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575537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5815C-4B75-4D46-989E-2145C0D0F73C}" type="datetimeFigureOut">
              <a:rPr lang="es-MX" smtClean="0"/>
              <a:t>05/07/2018</a:t>
            </a:fld>
            <a:endParaRPr lang="es-MX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82F7F-FE89-4A4E-82C2-22B692E44382}" type="slidenum">
              <a:rPr lang="es-MX" smtClean="0"/>
              <a:t>‹#›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058843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5815C-4B75-4D46-989E-2145C0D0F73C}" type="datetimeFigureOut">
              <a:rPr lang="es-MX" smtClean="0"/>
              <a:t>05/07/2018</a:t>
            </a:fld>
            <a:endParaRPr lang="es-MX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82F7F-FE89-4A4E-82C2-22B692E44382}" type="slidenum">
              <a:rPr lang="es-MX" smtClean="0"/>
              <a:t>‹#›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052876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718" y="692362"/>
            <a:ext cx="2339886" cy="2423266"/>
          </a:xfrm>
        </p:spPr>
        <p:txBody>
          <a:bodyPr anchor="b"/>
          <a:lstStyle>
            <a:lvl1pPr>
              <a:defRPr sz="25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4267" y="1495311"/>
            <a:ext cx="3672780" cy="7380383"/>
          </a:xfrm>
        </p:spPr>
        <p:txBody>
          <a:bodyPr/>
          <a:lstStyle>
            <a:lvl1pPr>
              <a:defRPr sz="2539"/>
            </a:lvl1pPr>
            <a:lvl2pPr>
              <a:defRPr sz="2222"/>
            </a:lvl2pPr>
            <a:lvl3pPr>
              <a:defRPr sz="1904"/>
            </a:lvl3pPr>
            <a:lvl4pPr>
              <a:defRPr sz="1587"/>
            </a:lvl4pPr>
            <a:lvl5pPr>
              <a:defRPr sz="1587"/>
            </a:lvl5pPr>
            <a:lvl6pPr>
              <a:defRPr sz="1587"/>
            </a:lvl6pPr>
            <a:lvl7pPr>
              <a:defRPr sz="1587"/>
            </a:lvl7pPr>
            <a:lvl8pPr>
              <a:defRPr sz="1587"/>
            </a:lvl8pPr>
            <a:lvl9pPr>
              <a:defRPr sz="158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9718" y="3115628"/>
            <a:ext cx="2339886" cy="5772085"/>
          </a:xfrm>
        </p:spPr>
        <p:txBody>
          <a:bodyPr/>
          <a:lstStyle>
            <a:lvl1pPr marL="0" indent="0">
              <a:buNone/>
              <a:defRPr sz="1269"/>
            </a:lvl1pPr>
            <a:lvl2pPr marL="362742" indent="0">
              <a:buNone/>
              <a:defRPr sz="1111"/>
            </a:lvl2pPr>
            <a:lvl3pPr marL="725485" indent="0">
              <a:buNone/>
              <a:defRPr sz="952"/>
            </a:lvl3pPr>
            <a:lvl4pPr marL="1088227" indent="0">
              <a:buNone/>
              <a:defRPr sz="793"/>
            </a:lvl4pPr>
            <a:lvl5pPr marL="1450970" indent="0">
              <a:buNone/>
              <a:defRPr sz="793"/>
            </a:lvl5pPr>
            <a:lvl6pPr marL="1813712" indent="0">
              <a:buNone/>
              <a:defRPr sz="793"/>
            </a:lvl6pPr>
            <a:lvl7pPr marL="2176455" indent="0">
              <a:buNone/>
              <a:defRPr sz="793"/>
            </a:lvl7pPr>
            <a:lvl8pPr marL="2539197" indent="0">
              <a:buNone/>
              <a:defRPr sz="793"/>
            </a:lvl8pPr>
            <a:lvl9pPr marL="2901940" indent="0">
              <a:buNone/>
              <a:defRPr sz="79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5815C-4B75-4D46-989E-2145C0D0F73C}" type="datetimeFigureOut">
              <a:rPr lang="es-MX" smtClean="0"/>
              <a:t>05/07/2018</a:t>
            </a:fld>
            <a:endParaRPr lang="es-MX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82F7F-FE89-4A4E-82C2-22B692E44382}" type="slidenum">
              <a:rPr lang="es-MX" smtClean="0"/>
              <a:t>‹#›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170068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718" y="692362"/>
            <a:ext cx="2339886" cy="2423266"/>
          </a:xfrm>
        </p:spPr>
        <p:txBody>
          <a:bodyPr anchor="b"/>
          <a:lstStyle>
            <a:lvl1pPr>
              <a:defRPr sz="25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84267" y="1495311"/>
            <a:ext cx="3672780" cy="7380383"/>
          </a:xfrm>
        </p:spPr>
        <p:txBody>
          <a:bodyPr anchor="t"/>
          <a:lstStyle>
            <a:lvl1pPr marL="0" indent="0">
              <a:buNone/>
              <a:defRPr sz="2539"/>
            </a:lvl1pPr>
            <a:lvl2pPr marL="362742" indent="0">
              <a:buNone/>
              <a:defRPr sz="2222"/>
            </a:lvl2pPr>
            <a:lvl3pPr marL="725485" indent="0">
              <a:buNone/>
              <a:defRPr sz="1904"/>
            </a:lvl3pPr>
            <a:lvl4pPr marL="1088227" indent="0">
              <a:buNone/>
              <a:defRPr sz="1587"/>
            </a:lvl4pPr>
            <a:lvl5pPr marL="1450970" indent="0">
              <a:buNone/>
              <a:defRPr sz="1587"/>
            </a:lvl5pPr>
            <a:lvl6pPr marL="1813712" indent="0">
              <a:buNone/>
              <a:defRPr sz="1587"/>
            </a:lvl6pPr>
            <a:lvl7pPr marL="2176455" indent="0">
              <a:buNone/>
              <a:defRPr sz="1587"/>
            </a:lvl7pPr>
            <a:lvl8pPr marL="2539197" indent="0">
              <a:buNone/>
              <a:defRPr sz="1587"/>
            </a:lvl8pPr>
            <a:lvl9pPr marL="2901940" indent="0">
              <a:buNone/>
              <a:defRPr sz="1587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9718" y="3115628"/>
            <a:ext cx="2339886" cy="5772085"/>
          </a:xfrm>
        </p:spPr>
        <p:txBody>
          <a:bodyPr/>
          <a:lstStyle>
            <a:lvl1pPr marL="0" indent="0">
              <a:buNone/>
              <a:defRPr sz="1269"/>
            </a:lvl1pPr>
            <a:lvl2pPr marL="362742" indent="0">
              <a:buNone/>
              <a:defRPr sz="1111"/>
            </a:lvl2pPr>
            <a:lvl3pPr marL="725485" indent="0">
              <a:buNone/>
              <a:defRPr sz="952"/>
            </a:lvl3pPr>
            <a:lvl4pPr marL="1088227" indent="0">
              <a:buNone/>
              <a:defRPr sz="793"/>
            </a:lvl4pPr>
            <a:lvl5pPr marL="1450970" indent="0">
              <a:buNone/>
              <a:defRPr sz="793"/>
            </a:lvl5pPr>
            <a:lvl6pPr marL="1813712" indent="0">
              <a:buNone/>
              <a:defRPr sz="793"/>
            </a:lvl6pPr>
            <a:lvl7pPr marL="2176455" indent="0">
              <a:buNone/>
              <a:defRPr sz="793"/>
            </a:lvl7pPr>
            <a:lvl8pPr marL="2539197" indent="0">
              <a:buNone/>
              <a:defRPr sz="793"/>
            </a:lvl8pPr>
            <a:lvl9pPr marL="2901940" indent="0">
              <a:buNone/>
              <a:defRPr sz="79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5815C-4B75-4D46-989E-2145C0D0F73C}" type="datetimeFigureOut">
              <a:rPr lang="es-MX" smtClean="0"/>
              <a:t>05/07/2018</a:t>
            </a:fld>
            <a:endParaRPr lang="es-MX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82F7F-FE89-4A4E-82C2-22B692E44382}" type="slidenum">
              <a:rPr lang="es-MX" smtClean="0"/>
              <a:t>‹#›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19340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773" y="552930"/>
            <a:ext cx="6257330" cy="20073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773" y="2764638"/>
            <a:ext cx="6257330" cy="6589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8773" y="9625753"/>
            <a:ext cx="1632347" cy="552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5815C-4B75-4D46-989E-2145C0D0F73C}" type="datetimeFigureOut">
              <a:rPr lang="es-MX" smtClean="0"/>
              <a:t>05/07/2018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03178" y="9625753"/>
            <a:ext cx="2448520" cy="552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3755" y="9625753"/>
            <a:ext cx="1632347" cy="552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382F7F-FE89-4A4E-82C2-22B692E44382}" type="slidenum">
              <a:rPr lang="es-MX" smtClean="0"/>
              <a:t>‹#›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03292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25485" rtl="0" eaLnBrk="1" latinLnBrk="0" hangingPunct="1">
        <a:lnSpc>
          <a:spcPct val="90000"/>
        </a:lnSpc>
        <a:spcBef>
          <a:spcPct val="0"/>
        </a:spcBef>
        <a:buNone/>
        <a:defRPr sz="349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1371" indent="-181371" algn="l" defTabSz="725485" rtl="0" eaLnBrk="1" latinLnBrk="0" hangingPunct="1">
        <a:lnSpc>
          <a:spcPct val="90000"/>
        </a:lnSpc>
        <a:spcBef>
          <a:spcPts val="793"/>
        </a:spcBef>
        <a:buFont typeface="Arial" panose="020B0604020202020204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1pPr>
      <a:lvl2pPr marL="544114" indent="-181371" algn="l" defTabSz="725485" rtl="0" eaLnBrk="1" latinLnBrk="0" hangingPunct="1">
        <a:lnSpc>
          <a:spcPct val="90000"/>
        </a:lnSpc>
        <a:spcBef>
          <a:spcPts val="397"/>
        </a:spcBef>
        <a:buFont typeface="Arial" panose="020B0604020202020204" pitchFamily="34" charset="0"/>
        <a:buChar char="•"/>
        <a:defRPr sz="1904" kern="1200">
          <a:solidFill>
            <a:schemeClr val="tx1"/>
          </a:solidFill>
          <a:latin typeface="+mn-lt"/>
          <a:ea typeface="+mn-ea"/>
          <a:cs typeface="+mn-cs"/>
        </a:defRPr>
      </a:lvl2pPr>
      <a:lvl3pPr marL="906856" indent="-181371" algn="l" defTabSz="725485" rtl="0" eaLnBrk="1" latinLnBrk="0" hangingPunct="1">
        <a:lnSpc>
          <a:spcPct val="90000"/>
        </a:lnSpc>
        <a:spcBef>
          <a:spcPts val="397"/>
        </a:spcBef>
        <a:buFont typeface="Arial" panose="020B0604020202020204" pitchFamily="34" charset="0"/>
        <a:buChar char="•"/>
        <a:defRPr sz="1587" kern="1200">
          <a:solidFill>
            <a:schemeClr val="tx1"/>
          </a:solidFill>
          <a:latin typeface="+mn-lt"/>
          <a:ea typeface="+mn-ea"/>
          <a:cs typeface="+mn-cs"/>
        </a:defRPr>
      </a:lvl3pPr>
      <a:lvl4pPr marL="1269599" indent="-181371" algn="l" defTabSz="725485" rtl="0" eaLnBrk="1" latinLnBrk="0" hangingPunct="1">
        <a:lnSpc>
          <a:spcPct val="90000"/>
        </a:lnSpc>
        <a:spcBef>
          <a:spcPts val="397"/>
        </a:spcBef>
        <a:buFont typeface="Arial" panose="020B0604020202020204" pitchFamily="34" charset="0"/>
        <a:buChar char="•"/>
        <a:defRPr sz="1428" kern="1200">
          <a:solidFill>
            <a:schemeClr val="tx1"/>
          </a:solidFill>
          <a:latin typeface="+mn-lt"/>
          <a:ea typeface="+mn-ea"/>
          <a:cs typeface="+mn-cs"/>
        </a:defRPr>
      </a:lvl4pPr>
      <a:lvl5pPr marL="1632341" indent="-181371" algn="l" defTabSz="725485" rtl="0" eaLnBrk="1" latinLnBrk="0" hangingPunct="1">
        <a:lnSpc>
          <a:spcPct val="90000"/>
        </a:lnSpc>
        <a:spcBef>
          <a:spcPts val="397"/>
        </a:spcBef>
        <a:buFont typeface="Arial" panose="020B0604020202020204" pitchFamily="34" charset="0"/>
        <a:buChar char="•"/>
        <a:defRPr sz="1428" kern="1200">
          <a:solidFill>
            <a:schemeClr val="tx1"/>
          </a:solidFill>
          <a:latin typeface="+mn-lt"/>
          <a:ea typeface="+mn-ea"/>
          <a:cs typeface="+mn-cs"/>
        </a:defRPr>
      </a:lvl5pPr>
      <a:lvl6pPr marL="1995084" indent="-181371" algn="l" defTabSz="725485" rtl="0" eaLnBrk="1" latinLnBrk="0" hangingPunct="1">
        <a:lnSpc>
          <a:spcPct val="90000"/>
        </a:lnSpc>
        <a:spcBef>
          <a:spcPts val="397"/>
        </a:spcBef>
        <a:buFont typeface="Arial" panose="020B0604020202020204" pitchFamily="34" charset="0"/>
        <a:buChar char="•"/>
        <a:defRPr sz="1428" kern="1200">
          <a:solidFill>
            <a:schemeClr val="tx1"/>
          </a:solidFill>
          <a:latin typeface="+mn-lt"/>
          <a:ea typeface="+mn-ea"/>
          <a:cs typeface="+mn-cs"/>
        </a:defRPr>
      </a:lvl6pPr>
      <a:lvl7pPr marL="2357826" indent="-181371" algn="l" defTabSz="725485" rtl="0" eaLnBrk="1" latinLnBrk="0" hangingPunct="1">
        <a:lnSpc>
          <a:spcPct val="90000"/>
        </a:lnSpc>
        <a:spcBef>
          <a:spcPts val="397"/>
        </a:spcBef>
        <a:buFont typeface="Arial" panose="020B0604020202020204" pitchFamily="34" charset="0"/>
        <a:buChar char="•"/>
        <a:defRPr sz="1428" kern="1200">
          <a:solidFill>
            <a:schemeClr val="tx1"/>
          </a:solidFill>
          <a:latin typeface="+mn-lt"/>
          <a:ea typeface="+mn-ea"/>
          <a:cs typeface="+mn-cs"/>
        </a:defRPr>
      </a:lvl7pPr>
      <a:lvl8pPr marL="2720569" indent="-181371" algn="l" defTabSz="725485" rtl="0" eaLnBrk="1" latinLnBrk="0" hangingPunct="1">
        <a:lnSpc>
          <a:spcPct val="90000"/>
        </a:lnSpc>
        <a:spcBef>
          <a:spcPts val="397"/>
        </a:spcBef>
        <a:buFont typeface="Arial" panose="020B0604020202020204" pitchFamily="34" charset="0"/>
        <a:buChar char="•"/>
        <a:defRPr sz="1428" kern="1200">
          <a:solidFill>
            <a:schemeClr val="tx1"/>
          </a:solidFill>
          <a:latin typeface="+mn-lt"/>
          <a:ea typeface="+mn-ea"/>
          <a:cs typeface="+mn-cs"/>
        </a:defRPr>
      </a:lvl8pPr>
      <a:lvl9pPr marL="3083311" indent="-181371" algn="l" defTabSz="725485" rtl="0" eaLnBrk="1" latinLnBrk="0" hangingPunct="1">
        <a:lnSpc>
          <a:spcPct val="90000"/>
        </a:lnSpc>
        <a:spcBef>
          <a:spcPts val="397"/>
        </a:spcBef>
        <a:buFont typeface="Arial" panose="020B0604020202020204" pitchFamily="34" charset="0"/>
        <a:buChar char="•"/>
        <a:defRPr sz="14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5485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1pPr>
      <a:lvl2pPr marL="362742" algn="l" defTabSz="725485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2pPr>
      <a:lvl3pPr marL="725485" algn="l" defTabSz="725485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3pPr>
      <a:lvl4pPr marL="1088227" algn="l" defTabSz="725485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4pPr>
      <a:lvl5pPr marL="1450970" algn="l" defTabSz="725485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5pPr>
      <a:lvl6pPr marL="1813712" algn="l" defTabSz="725485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6pPr>
      <a:lvl7pPr marL="2176455" algn="l" defTabSz="725485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7pPr>
      <a:lvl8pPr marL="2539197" algn="l" defTabSz="725485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8pPr>
      <a:lvl9pPr marL="2901940" algn="l" defTabSz="725485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18" y="190500"/>
            <a:ext cx="7133406" cy="10020300"/>
          </a:xfrm>
        </p:spPr>
        <p:txBody>
          <a:bodyPr/>
          <a:lstStyle/>
          <a:p>
            <a:pPr marL="0" indent="0">
              <a:buNone/>
            </a:pPr>
            <a:endParaRPr lang="es-MX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857500" y="3178442"/>
            <a:ext cx="4274864" cy="1921855"/>
          </a:xfrm>
          <a:prstGeom prst="rect">
            <a:avLst/>
          </a:prstGeom>
          <a:solidFill>
            <a:srgbClr val="808080"/>
          </a:solidFill>
          <a:ln w="25400">
            <a:solidFill>
              <a:srgbClr val="808080"/>
            </a:solidFill>
            <a:miter lim="800000"/>
            <a:headEnd/>
            <a:tailEnd/>
          </a:ln>
        </p:spPr>
        <p:txBody>
          <a:bodyPr rot="0" vert="horz" wrap="square" lIns="54412" tIns="27206" rIns="54412" bIns="27206" anchor="ctr" anchorCtr="0" upright="1">
            <a:noAutofit/>
          </a:bodyPr>
          <a:lstStyle/>
          <a:p>
            <a:r>
              <a:rPr lang="en-US" sz="11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D             </a:t>
            </a:r>
            <a:r>
              <a:rPr lang="en-US" sz="3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DODA</a:t>
            </a:r>
          </a:p>
          <a:p>
            <a:r>
              <a:rPr lang="en-US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3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  </a:t>
            </a:r>
            <a:r>
              <a:rPr lang="es-MX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DOCUMENTO DE OPERACION PARA DESPACHO ADUANERO</a:t>
            </a:r>
            <a:endParaRPr lang="es-MX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120900" y="5100298"/>
            <a:ext cx="5011464" cy="1628773"/>
          </a:xfrm>
          <a:prstGeom prst="rect">
            <a:avLst/>
          </a:prstGeom>
          <a:solidFill>
            <a:srgbClr val="3399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54412" tIns="27206" rIns="54412" bIns="27206" anchor="ctr" anchorCtr="0" upright="1">
            <a:noAutofit/>
          </a:bodyPr>
          <a:lstStyle/>
          <a:p>
            <a:endParaRPr lang="es-MX" sz="1071" dirty="0"/>
          </a:p>
        </p:txBody>
      </p:sp>
      <p:pic>
        <p:nvPicPr>
          <p:cNvPr id="2051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50" r="-14"/>
          <a:stretch>
            <a:fillRect/>
          </a:stretch>
        </p:blipFill>
        <p:spPr bwMode="auto">
          <a:xfrm>
            <a:off x="93853" y="1778000"/>
            <a:ext cx="3118903" cy="600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6" descr="logo para we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292" y="5100298"/>
            <a:ext cx="2681502" cy="1628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3178442"/>
            <a:ext cx="109951" cy="219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54412" tIns="27206" rIns="54412" bIns="27206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 sz="1071" dirty="0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3148301"/>
            <a:ext cx="763912" cy="824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54412" tIns="27206" rIns="54412" bIns="27206" numCol="1" anchor="ctr" anchorCtr="0" compatLnSpc="1">
            <a:prstTxWarp prst="textNoShape">
              <a:avLst/>
            </a:prstTxWarp>
            <a:spAutoFit/>
          </a:bodyPr>
          <a:lstStyle/>
          <a:p>
            <a:pPr defTabSz="54415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altLang="es-MX" sz="655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s-MX" altLang="es-MX" sz="655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s-MX" altLang="es-MX" sz="476" dirty="0"/>
          </a:p>
          <a:p>
            <a:pPr defTabSz="54415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altLang="es-MX" sz="1071" dirty="0">
                <a:latin typeface="Arial" panose="020B0604020202020204" pitchFamily="34" charset="0"/>
              </a:rPr>
              <a:t/>
            </a:r>
            <a:br>
              <a:rPr lang="es-MX" altLang="es-MX" sz="1071" dirty="0">
                <a:latin typeface="Arial" panose="020B0604020202020204" pitchFamily="34" charset="0"/>
              </a:rPr>
            </a:br>
            <a:endParaRPr lang="es-MX" altLang="es-MX" sz="1071" dirty="0">
              <a:latin typeface="Arial" panose="020B0604020202020204" pitchFamily="34" charset="0"/>
            </a:endParaRPr>
          </a:p>
          <a:p>
            <a:pPr defTabSz="54415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altLang="es-MX" sz="655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  <a:endParaRPr lang="es-MX" altLang="es-MX" sz="476" dirty="0"/>
          </a:p>
          <a:p>
            <a:pPr defTabSz="544159" eaLnBrk="0" fontAlgn="base" hangingPunct="0">
              <a:spcBef>
                <a:spcPct val="0"/>
              </a:spcBef>
              <a:spcAft>
                <a:spcPct val="0"/>
              </a:spcAft>
            </a:pPr>
            <a:endParaRPr lang="es-MX" altLang="es-MX" sz="107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91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924" y="197708"/>
            <a:ext cx="6969211" cy="9959546"/>
          </a:xfrm>
        </p:spPr>
        <p:txBody>
          <a:bodyPr/>
          <a:lstStyle/>
          <a:p>
            <a:pPr marL="0" indent="0" algn="ctr">
              <a:buNone/>
            </a:pPr>
            <a:r>
              <a:rPr lang="es-MX" b="1" dirty="0" smtClean="0">
                <a:solidFill>
                  <a:schemeClr val="accent1">
                    <a:lumMod val="50000"/>
                  </a:schemeClr>
                </a:solidFill>
              </a:rPr>
              <a:t>Generar</a:t>
            </a:r>
            <a:r>
              <a:rPr lang="es-MX" dirty="0" smtClean="0"/>
              <a:t> </a:t>
            </a:r>
            <a:r>
              <a:rPr lang="es-MX" b="1" dirty="0" smtClean="0">
                <a:solidFill>
                  <a:schemeClr val="accent1">
                    <a:lumMod val="50000"/>
                  </a:schemeClr>
                </a:solidFill>
              </a:rPr>
              <a:t>Doda</a:t>
            </a:r>
          </a:p>
          <a:p>
            <a:pPr marL="0" indent="0" algn="ctr">
              <a:buNone/>
            </a:pP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s-MX" sz="1800" b="1" dirty="0" smtClean="0"/>
              <a:t>Se generan 2 XML de envió </a:t>
            </a:r>
          </a:p>
          <a:p>
            <a:pPr marL="0" indent="0" algn="ctr">
              <a:buNone/>
            </a:pPr>
            <a:r>
              <a:rPr lang="es-MX" sz="1800" dirty="0" smtClean="0"/>
              <a:t>Envió alta y envió alta firmado</a:t>
            </a:r>
          </a:p>
          <a:p>
            <a:pPr marL="0" indent="0" algn="ctr">
              <a:buNone/>
            </a:pPr>
            <a:endParaRPr lang="es-MX" sz="1800" b="1" dirty="0" smtClean="0"/>
          </a:p>
          <a:p>
            <a:pPr marL="0" indent="0" algn="ctr">
              <a:buNone/>
            </a:pPr>
            <a:r>
              <a:rPr lang="es-MX" sz="1800" b="1" dirty="0" smtClean="0"/>
              <a:t>Se recibe una respuesta</a:t>
            </a:r>
          </a:p>
          <a:p>
            <a:pPr marL="0" indent="0" algn="ctr">
              <a:buNone/>
            </a:pPr>
            <a:r>
              <a:rPr lang="es-MX" sz="1800" dirty="0" smtClean="0"/>
              <a:t>Respuesta Alta</a:t>
            </a:r>
          </a:p>
          <a:p>
            <a:pPr marL="0" indent="0" algn="ctr">
              <a:buNone/>
            </a:pPr>
            <a:r>
              <a:rPr lang="es-MX" sz="1800" dirty="0" smtClean="0"/>
              <a:t>Si esta correcto se recibe el numero de Transacción (ticket)</a:t>
            </a:r>
          </a:p>
          <a:p>
            <a:pPr marL="0" indent="0" algn="ctr">
              <a:buNone/>
            </a:pPr>
            <a:endParaRPr lang="en-US" sz="1800" dirty="0"/>
          </a:p>
          <a:p>
            <a:pPr marL="0" indent="0" algn="ctr">
              <a:buNone/>
            </a:pPr>
            <a:endParaRPr lang="en-US" sz="1800" dirty="0" smtClean="0"/>
          </a:p>
          <a:p>
            <a:pPr marL="0" indent="0" algn="ctr">
              <a:buNone/>
            </a:pPr>
            <a:endParaRPr lang="en-US" sz="1800" dirty="0"/>
          </a:p>
          <a:p>
            <a:pPr marL="0" indent="0" algn="ctr">
              <a:buNone/>
            </a:pPr>
            <a:endParaRPr lang="en-US" sz="1800" dirty="0" smtClean="0"/>
          </a:p>
          <a:p>
            <a:pPr marL="0" indent="0" algn="ctr">
              <a:buNone/>
            </a:pPr>
            <a:endParaRPr lang="en-US" sz="1800" dirty="0"/>
          </a:p>
          <a:p>
            <a:pPr marL="0" indent="0" algn="ctr">
              <a:buNone/>
            </a:pPr>
            <a:endParaRPr lang="en-US" sz="1800" dirty="0" smtClean="0"/>
          </a:p>
          <a:p>
            <a:pPr marL="0" indent="0" algn="ctr">
              <a:buNone/>
            </a:pPr>
            <a:endParaRPr lang="en-US" sz="1800" dirty="0"/>
          </a:p>
          <a:p>
            <a:pPr marL="0" indent="0" algn="ctr">
              <a:buNone/>
            </a:pPr>
            <a:endParaRPr lang="en-US" sz="1800" dirty="0" smtClean="0"/>
          </a:p>
          <a:p>
            <a:pPr marL="0" indent="0" algn="ctr">
              <a:buNone/>
            </a:pPr>
            <a:endParaRPr lang="es-MX" sz="1800" dirty="0" smtClean="0"/>
          </a:p>
          <a:p>
            <a:pPr marL="0" indent="0" algn="ctr">
              <a:buNone/>
            </a:pPr>
            <a:endParaRPr lang="es-MX" sz="1800" dirty="0"/>
          </a:p>
          <a:p>
            <a:pPr marL="0" indent="0" algn="ctr">
              <a:buNone/>
            </a:pPr>
            <a:r>
              <a:rPr lang="es-MX" sz="1800" dirty="0" smtClean="0"/>
              <a:t>Si esta incorrecto se recibe el error (código de Falla y el detalle</a:t>
            </a:r>
            <a:r>
              <a:rPr lang="en-US" sz="1800" dirty="0" smtClean="0"/>
              <a:t>)</a:t>
            </a:r>
          </a:p>
          <a:p>
            <a:pPr marL="0" indent="0" algn="ctr">
              <a:buNone/>
            </a:pPr>
            <a:endParaRPr lang="en-US" sz="1800" dirty="0" smtClean="0"/>
          </a:p>
          <a:p>
            <a:pPr marL="0" indent="0" algn="ctr">
              <a:buNone/>
            </a:pPr>
            <a:endParaRPr lang="es-MX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154" y="3324996"/>
            <a:ext cx="6762750" cy="28533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104" y="6987746"/>
            <a:ext cx="6400800" cy="307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9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212" y="135924"/>
            <a:ext cx="7043350" cy="10120184"/>
          </a:xfrm>
        </p:spPr>
        <p:txBody>
          <a:bodyPr/>
          <a:lstStyle/>
          <a:p>
            <a:pPr marL="0" indent="0" algn="ctr">
              <a:buNone/>
            </a:pPr>
            <a:r>
              <a:rPr lang="es-MX" sz="1800" b="1" dirty="0"/>
              <a:t>Si el XML no se firma nada mas aparece el envió alta, </a:t>
            </a:r>
            <a:r>
              <a:rPr lang="es-MX" sz="1800" b="1" dirty="0" smtClean="0"/>
              <a:t>el XML </a:t>
            </a:r>
            <a:r>
              <a:rPr lang="es-MX" sz="1800" b="1" dirty="0"/>
              <a:t>firmado no </a:t>
            </a:r>
            <a:r>
              <a:rPr lang="es-MX" sz="1800" b="1" dirty="0" smtClean="0"/>
              <a:t>aparece</a:t>
            </a:r>
            <a:endParaRPr lang="en-US" sz="1800" b="1" dirty="0" smtClean="0"/>
          </a:p>
          <a:p>
            <a:pPr marL="0" indent="0" algn="ctr">
              <a:buNone/>
            </a:pPr>
            <a:endParaRPr lang="en-US" sz="1800" b="1" dirty="0"/>
          </a:p>
          <a:p>
            <a:pPr marL="0" indent="0" algn="ctr">
              <a:buNone/>
            </a:pPr>
            <a:endParaRPr lang="es-MX" sz="1800" b="1" dirty="0"/>
          </a:p>
          <a:p>
            <a:pPr marL="0" indent="0" algn="ctr">
              <a:buNone/>
            </a:pPr>
            <a:r>
              <a:rPr lang="es-MX" sz="1800" b="1" dirty="0"/>
              <a:t>Si no va firmado se recibe un XML de respuesta en blanco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endParaRPr lang="es-MX" dirty="0" smtClean="0"/>
          </a:p>
          <a:p>
            <a:pPr marL="0" indent="0" algn="ctr">
              <a:buNone/>
            </a:pPr>
            <a:endParaRPr lang="es-MX" dirty="0"/>
          </a:p>
          <a:p>
            <a:pPr marL="0" indent="0" algn="ctr">
              <a:buNone/>
            </a:pPr>
            <a:endParaRPr lang="es-MX" dirty="0" smtClean="0"/>
          </a:p>
          <a:p>
            <a:pPr marL="0" indent="0" algn="ctr">
              <a:buNone/>
            </a:pPr>
            <a:r>
              <a:rPr lang="es-MX" dirty="0" smtClean="0"/>
              <a:t> </a:t>
            </a:r>
            <a:r>
              <a:rPr lang="es-MX" sz="1800" dirty="0"/>
              <a:t>En la carpeta de Ventanilla hay un archivo </a:t>
            </a:r>
            <a:r>
              <a:rPr lang="es-MX" sz="1800" dirty="0" smtClean="0"/>
              <a:t>Ca_Resultado.txt, en este archivo se puede revisar el porque no se firmo el XML</a:t>
            </a:r>
          </a:p>
          <a:p>
            <a:pPr marL="0" indent="0" algn="ctr">
              <a:buNone/>
            </a:pPr>
            <a:endParaRPr lang="es-MX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66" y="2033757"/>
            <a:ext cx="6944496" cy="23281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699" y="5483372"/>
            <a:ext cx="5286375" cy="13235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698" y="7821901"/>
            <a:ext cx="5286375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14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568" y="111212"/>
            <a:ext cx="7006281" cy="101078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MX" b="1" dirty="0" smtClean="0">
                <a:solidFill>
                  <a:schemeClr val="accent1">
                    <a:lumMod val="50000"/>
                  </a:schemeClr>
                </a:solidFill>
              </a:rPr>
              <a:t>Consultar Doda</a:t>
            </a:r>
          </a:p>
          <a:p>
            <a:pPr marL="0" indent="0" algn="ctr">
              <a:buNone/>
            </a:pPr>
            <a:r>
              <a:rPr lang="es-MX" sz="1800" b="1" dirty="0" smtClean="0"/>
              <a:t>Se generan 2 XML de envió </a:t>
            </a:r>
          </a:p>
          <a:p>
            <a:pPr marL="0" indent="0" algn="ctr">
              <a:buNone/>
            </a:pPr>
            <a:r>
              <a:rPr lang="es-MX" sz="1800" dirty="0" smtClean="0"/>
              <a:t>Envió consulta y consulta firmado</a:t>
            </a:r>
          </a:p>
          <a:p>
            <a:pPr marL="0" indent="0" algn="ctr">
              <a:buNone/>
            </a:pPr>
            <a:r>
              <a:rPr lang="es-MX" sz="1800" b="1" dirty="0" smtClean="0"/>
              <a:t>Se recibe una respuesta</a:t>
            </a:r>
          </a:p>
          <a:p>
            <a:pPr marL="0" indent="0" algn="ctr">
              <a:buNone/>
            </a:pPr>
            <a:r>
              <a:rPr lang="es-MX" sz="1800" dirty="0" smtClean="0"/>
              <a:t>Respuesta Consulta</a:t>
            </a:r>
          </a:p>
          <a:p>
            <a:pPr marL="0" indent="0" algn="ctr">
              <a:buNone/>
            </a:pPr>
            <a:r>
              <a:rPr lang="es-MX" sz="1800" b="1" dirty="0" smtClean="0"/>
              <a:t>Si es correcto se recibe un numero Integración</a:t>
            </a:r>
          </a:p>
          <a:p>
            <a:pPr marL="0" indent="0" algn="ctr">
              <a:buNone/>
            </a:pPr>
            <a:endParaRPr lang="es-MX" sz="1800" b="1" dirty="0" smtClean="0"/>
          </a:p>
          <a:p>
            <a:pPr marL="0" indent="0" algn="ctr">
              <a:buNone/>
            </a:pPr>
            <a:endParaRPr lang="es-MX" sz="1800" b="1" dirty="0" smtClean="0"/>
          </a:p>
          <a:p>
            <a:pPr marL="0" indent="0" algn="ctr">
              <a:buNone/>
            </a:pPr>
            <a:endParaRPr lang="es-MX" sz="1800" b="1" dirty="0" smtClean="0"/>
          </a:p>
          <a:p>
            <a:pPr marL="0" indent="0" algn="ctr">
              <a:buNone/>
            </a:pPr>
            <a:endParaRPr lang="es-MX" sz="1800" b="1" dirty="0" smtClean="0"/>
          </a:p>
          <a:p>
            <a:pPr marL="0" indent="0" algn="ctr">
              <a:buNone/>
            </a:pPr>
            <a:endParaRPr lang="es-MX" sz="1800" b="1" dirty="0" smtClean="0"/>
          </a:p>
          <a:p>
            <a:pPr marL="0" indent="0" algn="ctr">
              <a:buNone/>
            </a:pPr>
            <a:endParaRPr lang="es-MX" sz="1800" b="1" dirty="0" smtClean="0"/>
          </a:p>
          <a:p>
            <a:pPr marL="0" indent="0" algn="ctr">
              <a:buNone/>
            </a:pPr>
            <a:endParaRPr lang="es-MX" sz="1800" b="1" dirty="0" smtClean="0"/>
          </a:p>
          <a:p>
            <a:pPr marL="0" indent="0" algn="ctr">
              <a:buNone/>
            </a:pPr>
            <a:endParaRPr lang="es-MX" sz="1800" b="1" dirty="0" smtClean="0"/>
          </a:p>
          <a:p>
            <a:pPr marL="0" indent="0" algn="ctr">
              <a:buNone/>
            </a:pPr>
            <a:endParaRPr lang="es-MX" sz="1800" b="1" dirty="0" smtClean="0"/>
          </a:p>
          <a:p>
            <a:pPr marL="0" indent="0" algn="ctr">
              <a:buNone/>
            </a:pPr>
            <a:endParaRPr lang="es-MX" sz="1800" b="1" dirty="0" smtClean="0"/>
          </a:p>
          <a:p>
            <a:pPr marL="0" indent="0" algn="ctr">
              <a:buNone/>
            </a:pPr>
            <a:r>
              <a:rPr lang="es-MX" sz="1800" b="1" dirty="0" smtClean="0"/>
              <a:t>Si esta incorrecto se recibe Error</a:t>
            </a:r>
          </a:p>
          <a:p>
            <a:pPr marL="0" indent="0" algn="ctr">
              <a:buNone/>
            </a:pPr>
            <a:endParaRPr lang="es-MX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2064608" y="2336114"/>
            <a:ext cx="3124200" cy="3422136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2083658" y="6193481"/>
            <a:ext cx="30861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04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924" y="135924"/>
            <a:ext cx="6981568" cy="10083114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</a:t>
            </a:r>
          </a:p>
          <a:p>
            <a:pPr marL="0" indent="0" algn="ctr">
              <a:buNone/>
            </a:pPr>
            <a:r>
              <a:rPr lang="es-MX" dirty="0" smtClean="0"/>
              <a:t>XML de respuesta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s-MX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923" y="5609968"/>
            <a:ext cx="6981568" cy="460906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922" y="1027816"/>
            <a:ext cx="6981569" cy="458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41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996" y="172996"/>
            <a:ext cx="6895070" cy="929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40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6497" y="111211"/>
            <a:ext cx="705570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b="1" dirty="0" smtClean="0">
                <a:solidFill>
                  <a:schemeClr val="accent1">
                    <a:lumMod val="50000"/>
                  </a:schemeClr>
                </a:solidFill>
              </a:rPr>
              <a:t>Eliminar Doda</a:t>
            </a:r>
          </a:p>
          <a:p>
            <a:pPr algn="ctr"/>
            <a:endParaRPr lang="es-MX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es-MX" b="1" dirty="0" smtClean="0"/>
              <a:t>Se generan 2 XML de envió </a:t>
            </a:r>
          </a:p>
          <a:p>
            <a:pPr algn="ctr"/>
            <a:endParaRPr lang="es-MX" b="1" dirty="0" smtClean="0"/>
          </a:p>
          <a:p>
            <a:pPr algn="ctr"/>
            <a:r>
              <a:rPr lang="es-MX" dirty="0" smtClean="0"/>
              <a:t>Envió eliminar y eliminar firmado</a:t>
            </a:r>
          </a:p>
          <a:p>
            <a:pPr algn="ctr"/>
            <a:endParaRPr lang="es-MX" dirty="0" smtClean="0"/>
          </a:p>
          <a:p>
            <a:pPr algn="ctr"/>
            <a:r>
              <a:rPr lang="es-MX" b="1" dirty="0" smtClean="0"/>
              <a:t>Se recibe una respuesta</a:t>
            </a:r>
          </a:p>
          <a:p>
            <a:pPr algn="ctr"/>
            <a:endParaRPr lang="es-MX" b="1" dirty="0" smtClean="0"/>
          </a:p>
          <a:p>
            <a:pPr algn="ctr"/>
            <a:r>
              <a:rPr lang="es-MX" dirty="0" smtClean="0"/>
              <a:t>Respuesta Eliminar</a:t>
            </a:r>
          </a:p>
          <a:p>
            <a:pPr algn="ctr"/>
            <a:endParaRPr lang="es-MX" dirty="0" smtClean="0"/>
          </a:p>
          <a:p>
            <a:pPr algn="ctr"/>
            <a:r>
              <a:rPr lang="es-MX" dirty="0" smtClean="0"/>
              <a:t>Con el resultado de la validación</a:t>
            </a:r>
            <a:endParaRPr lang="es-MX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270" y="3506786"/>
            <a:ext cx="6301946" cy="4796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4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924" y="86498"/>
            <a:ext cx="7006281" cy="10107826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Doda</a:t>
            </a:r>
          </a:p>
          <a:p>
            <a:pPr marL="0" indent="0" algn="ctr">
              <a:buNone/>
            </a:pP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s-MX" b="1" dirty="0" smtClean="0">
                <a:solidFill>
                  <a:schemeClr val="accent1">
                    <a:lumMod val="50000"/>
                  </a:schemeClr>
                </a:solidFill>
              </a:rPr>
              <a:t>Código QR</a:t>
            </a:r>
            <a:endParaRPr lang="es-MX" sz="1800" dirty="0" smtClean="0"/>
          </a:p>
          <a:p>
            <a:pPr marL="0" indent="0" algn="ctr">
              <a:buNone/>
            </a:pPr>
            <a:r>
              <a:rPr lang="en-US" sz="1800" dirty="0" smtClean="0"/>
              <a:t>https</a:t>
            </a:r>
            <a:r>
              <a:rPr lang="en-US" sz="1800" dirty="0"/>
              <a:t>://siat.sat.gob.mx/app/qr/faces/pages/mobile/validadorqr.jsf?D1=16&amp;D2=1&amp;D3=23213324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914" y="522243"/>
            <a:ext cx="6210300" cy="785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83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825" y="210064"/>
            <a:ext cx="6981825" cy="1007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5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525" y="0"/>
            <a:ext cx="6980238" cy="1009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96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212" y="210065"/>
            <a:ext cx="7006280" cy="99966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MX" sz="2220" b="1" dirty="0" smtClean="0">
                <a:solidFill>
                  <a:schemeClr val="accent1">
                    <a:lumMod val="75000"/>
                  </a:schemeClr>
                </a:solidFill>
              </a:rPr>
              <a:t>Transmisión de Doda (XML</a:t>
            </a:r>
            <a:r>
              <a:rPr lang="en-US" sz="2220" b="1" noProof="1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es-MX" sz="2220" b="1" noProof="1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s-MX" sz="1800" noProof="1" smtClean="0"/>
              <a:t>VU 2.0.2.6</a:t>
            </a:r>
          </a:p>
          <a:p>
            <a:pPr marL="0" indent="0" algn="ctr">
              <a:buNone/>
            </a:pPr>
            <a:endParaRPr lang="es-MX" sz="1800" noProof="1" smtClean="0"/>
          </a:p>
          <a:p>
            <a:pPr marL="0" indent="0" algn="ctr">
              <a:buNone/>
            </a:pPr>
            <a:r>
              <a:rPr lang="es-MX" sz="1800" noProof="1" smtClean="0"/>
              <a:t>Framework versión 4.0 como minimo.</a:t>
            </a:r>
          </a:p>
          <a:p>
            <a:pPr marL="0" indent="0" algn="ctr">
              <a:buNone/>
            </a:pPr>
            <a:r>
              <a:rPr lang="es-MX" sz="1800" dirty="0" smtClean="0"/>
              <a:t>XMLSignature.exe con todos los permisos activados (modificar, lectura y ejecución, lectura, escritura).</a:t>
            </a:r>
          </a:p>
          <a:p>
            <a:pPr marL="0" indent="0" algn="ctr">
              <a:buNone/>
            </a:pPr>
            <a:endParaRPr lang="es-MX" sz="1600" noProof="1" smtClean="0"/>
          </a:p>
          <a:p>
            <a:pPr marL="0" indent="0" algn="ctr">
              <a:buNone/>
            </a:pPr>
            <a:r>
              <a:rPr lang="es-MX" sz="1800" dirty="0" smtClean="0"/>
              <a:t>XMLSignature.exe.config también debe de contar con todos los permisos.</a:t>
            </a:r>
          </a:p>
          <a:p>
            <a:pPr marL="0" indent="0" algn="ctr">
              <a:buNone/>
            </a:pPr>
            <a:endParaRPr lang="es-MX" sz="1600" noProof="1" smtClean="0"/>
          </a:p>
          <a:p>
            <a:pPr marL="0" indent="0" algn="ctr">
              <a:buNone/>
            </a:pPr>
            <a:endParaRPr lang="es-MX" sz="1600" noProof="1" smtClean="0"/>
          </a:p>
          <a:p>
            <a:pPr marL="0" indent="0" algn="ctr">
              <a:buNone/>
            </a:pPr>
            <a:r>
              <a:rPr lang="es-MX" sz="2220" b="1" dirty="0" smtClean="0">
                <a:solidFill>
                  <a:schemeClr val="accent1">
                    <a:lumMod val="75000"/>
                  </a:schemeClr>
                </a:solidFill>
              </a:rPr>
              <a:t>Impresión</a:t>
            </a:r>
            <a:r>
              <a:rPr lang="en-US" sz="2220" b="1" noProof="1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220" b="1" noProof="1">
                <a:solidFill>
                  <a:schemeClr val="accent1">
                    <a:lumMod val="75000"/>
                  </a:schemeClr>
                </a:solidFill>
              </a:rPr>
              <a:t>Dodas</a:t>
            </a:r>
            <a:endParaRPr lang="es-MX" sz="2220" b="1" noProof="1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es-MX" b="1" noProof="1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s-MX" sz="2000" b="1" dirty="0" smtClean="0"/>
              <a:t>En la carpeta raíz (Winsaai o Scaii)</a:t>
            </a:r>
          </a:p>
          <a:p>
            <a:pPr marL="0" indent="0" algn="ctr">
              <a:buNone/>
            </a:pPr>
            <a:endParaRPr lang="es-MX" sz="2000" b="1" noProof="1" smtClean="0"/>
          </a:p>
          <a:p>
            <a:pPr marL="0" indent="0" algn="ctr">
              <a:buNone/>
            </a:pPr>
            <a:r>
              <a:rPr lang="es-MX" sz="1800" noProof="1" smtClean="0"/>
              <a:t>Qrcode.exe</a:t>
            </a:r>
          </a:p>
          <a:p>
            <a:pPr marL="0" indent="0">
              <a:buNone/>
            </a:pPr>
            <a:r>
              <a:rPr lang="es-MX" sz="1800" noProof="1" smtClean="0"/>
              <a:t> </a:t>
            </a:r>
          </a:p>
          <a:p>
            <a:pPr marL="0" indent="0" algn="ctr">
              <a:buNone/>
            </a:pPr>
            <a:r>
              <a:rPr lang="es-MX" sz="1800" noProof="1" smtClean="0"/>
              <a:t>ThoughtWorks.QRCode.dll</a:t>
            </a:r>
          </a:p>
          <a:p>
            <a:pPr marL="0" indent="0" algn="ctr">
              <a:buNone/>
            </a:pPr>
            <a:endParaRPr lang="en-US" sz="1800" noProof="1"/>
          </a:p>
          <a:p>
            <a:pPr marL="0" indent="0" algn="ctr">
              <a:buNone/>
            </a:pPr>
            <a:r>
              <a:rPr lang="es-MX" sz="2000" b="1" dirty="0" smtClean="0"/>
              <a:t>Para verificar que Framework este funcional</a:t>
            </a:r>
            <a:endParaRPr lang="es-MX" sz="2000" b="1" noProof="1"/>
          </a:p>
          <a:p>
            <a:pPr marL="0" indent="0" algn="ctr">
              <a:buNone/>
            </a:pPr>
            <a:r>
              <a:rPr lang="es-MX" sz="1800" dirty="0" smtClean="0"/>
              <a:t>En el ejecutable XMLSignature.exe clic derecho ejecutar como administrador.</a:t>
            </a:r>
          </a:p>
          <a:p>
            <a:pPr marL="0" indent="0" algn="ctr">
              <a:buNone/>
            </a:pPr>
            <a:endParaRPr lang="es-MX" sz="1800" noProof="1" smtClean="0"/>
          </a:p>
          <a:p>
            <a:pPr marL="0" indent="0" algn="ctr">
              <a:buNone/>
            </a:pP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sz="1600" dirty="0"/>
          </a:p>
          <a:p>
            <a:pPr marL="0" indent="0" algn="ctr">
              <a:buNone/>
            </a:pPr>
            <a:endParaRPr lang="en-US" sz="1600" dirty="0" smtClean="0"/>
          </a:p>
          <a:p>
            <a:pPr marL="0" indent="0" algn="ctr">
              <a:buNone/>
            </a:pPr>
            <a:endParaRPr lang="en-US" sz="1600" dirty="0" smtClean="0"/>
          </a:p>
          <a:p>
            <a:pPr marL="0" indent="0" algn="ctr">
              <a:buNone/>
            </a:pPr>
            <a:endParaRPr lang="en-US" sz="1600" dirty="0"/>
          </a:p>
          <a:p>
            <a:pPr marL="0" indent="0" algn="ctr">
              <a:buNone/>
            </a:pP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s-MX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392" y="7651320"/>
            <a:ext cx="4467225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81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Content Placeholder 2051"/>
          <p:cNvSpPr>
            <a:spLocks noGrp="1"/>
          </p:cNvSpPr>
          <p:nvPr>
            <p:ph idx="1"/>
          </p:nvPr>
        </p:nvSpPr>
        <p:spPr>
          <a:xfrm>
            <a:off x="247135" y="135924"/>
            <a:ext cx="6882714" cy="1003368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s-MX" dirty="0" smtClean="0"/>
              <a:t>                                </a:t>
            </a:r>
            <a:r>
              <a:rPr lang="es-MX" b="1" dirty="0" smtClean="0">
                <a:solidFill>
                  <a:schemeClr val="accent1">
                    <a:lumMod val="50000"/>
                  </a:schemeClr>
                </a:solidFill>
              </a:rPr>
              <a:t>Configuración </a:t>
            </a:r>
            <a:r>
              <a:rPr lang="es-MX" b="1" dirty="0">
                <a:solidFill>
                  <a:schemeClr val="accent1">
                    <a:lumMod val="50000"/>
                  </a:schemeClr>
                </a:solidFill>
              </a:rPr>
              <a:t>Doda</a:t>
            </a:r>
          </a:p>
          <a:p>
            <a:pPr marL="0" indent="0" algn="ctr">
              <a:buNone/>
            </a:pPr>
            <a:endParaRPr lang="es-MX" sz="1800" dirty="0"/>
          </a:p>
          <a:p>
            <a:pPr marL="0" indent="0">
              <a:buNone/>
            </a:pPr>
            <a:r>
              <a:rPr lang="es-MX" sz="1800" dirty="0"/>
              <a:t>1- Usuario CIEC (Clave de Identificación Electrónica Confidencial). Esta se conforma de </a:t>
            </a:r>
            <a:r>
              <a:rPr lang="es-MX" sz="1800" dirty="0" smtClean="0"/>
              <a:t>RFC (Agente Aduanal, Apoderado, Mandatario)</a:t>
            </a:r>
            <a:endParaRPr lang="es-MX" sz="1800" dirty="0"/>
          </a:p>
          <a:p>
            <a:pPr marL="0" indent="0">
              <a:buNone/>
            </a:pPr>
            <a:r>
              <a:rPr lang="es-MX" sz="1800" dirty="0"/>
              <a:t>2- Clave de Acceso (Contraseña CIEC</a:t>
            </a:r>
            <a:r>
              <a:rPr lang="es-MX" sz="1800" dirty="0" smtClean="0"/>
              <a:t>) </a:t>
            </a:r>
          </a:p>
          <a:p>
            <a:pPr marL="0" indent="0">
              <a:buNone/>
            </a:pPr>
            <a:r>
              <a:rPr lang="es-MX" sz="1800" dirty="0" smtClean="0"/>
              <a:t>3- </a:t>
            </a:r>
            <a:r>
              <a:rPr lang="es-MX" sz="1800" dirty="0"/>
              <a:t>Clave privada .key</a:t>
            </a:r>
          </a:p>
          <a:p>
            <a:pPr marL="0" indent="0">
              <a:buNone/>
            </a:pPr>
            <a:r>
              <a:rPr lang="es-MX" sz="1800" dirty="0"/>
              <a:t>4- Certificado .cer</a:t>
            </a:r>
          </a:p>
          <a:p>
            <a:pPr marL="0" indent="0">
              <a:buNone/>
            </a:pPr>
            <a:r>
              <a:rPr lang="es-MX" sz="1800" dirty="0"/>
              <a:t>5- Clave de acceso FIEL</a:t>
            </a:r>
          </a:p>
          <a:p>
            <a:pPr marL="0" indent="0">
              <a:buNone/>
            </a:pPr>
            <a:r>
              <a:rPr lang="es-MX" sz="1800" dirty="0"/>
              <a:t>6- Ruta donde se guardaran los archivos XML de Doda</a:t>
            </a:r>
          </a:p>
          <a:p>
            <a:pPr marL="0" indent="0">
              <a:buNone/>
            </a:pPr>
            <a:r>
              <a:rPr lang="es-MX" sz="1800" dirty="0"/>
              <a:t>7- Ruta donde se guardaran los PDF de </a:t>
            </a:r>
            <a:r>
              <a:rPr lang="es-MX" sz="1800" dirty="0" smtClean="0"/>
              <a:t>Doda</a:t>
            </a:r>
          </a:p>
          <a:p>
            <a:pPr marL="0" indent="0">
              <a:buNone/>
            </a:pPr>
            <a:endParaRPr lang="es-MX" sz="1800" dirty="0"/>
          </a:p>
          <a:p>
            <a:pPr marL="0" indent="0">
              <a:buNone/>
            </a:pPr>
            <a:r>
              <a:rPr lang="es-MX" sz="1800" dirty="0"/>
              <a:t>Toda esta información debe ser actual y funcional en el portal para que el XML tenga valides y pueda transmitirse de manera </a:t>
            </a:r>
            <a:r>
              <a:rPr lang="es-MX" sz="1800" dirty="0" smtClean="0"/>
              <a:t>correcta</a:t>
            </a:r>
          </a:p>
          <a:p>
            <a:pPr marL="0" indent="0">
              <a:buNone/>
            </a:pPr>
            <a:r>
              <a:rPr lang="en-US" sz="1800" dirty="0" smtClean="0"/>
              <a:t>                                https</a:t>
            </a:r>
            <a:r>
              <a:rPr lang="en-US" sz="1800" dirty="0"/>
              <a:t>://www.siat.sat.gob.mx/PTSC/</a:t>
            </a:r>
            <a:endParaRPr lang="es-MX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   </a:t>
            </a:r>
            <a:r>
              <a:rPr lang="en-US" sz="1800" dirty="0" smtClean="0"/>
              <a:t>                                  </a:t>
            </a:r>
            <a:endParaRPr lang="es-MX" sz="1800" dirty="0"/>
          </a:p>
        </p:txBody>
      </p:sp>
      <p:pic>
        <p:nvPicPr>
          <p:cNvPr id="62" name="Picture 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25" y="5053912"/>
            <a:ext cx="6351373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Cuadro de texto 150"/>
          <p:cNvSpPr txBox="1">
            <a:spLocks noChangeArrowheads="1"/>
          </p:cNvSpPr>
          <p:nvPr/>
        </p:nvSpPr>
        <p:spPr bwMode="auto">
          <a:xfrm>
            <a:off x="285236" y="8635312"/>
            <a:ext cx="324712" cy="2286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endParaRPr kumimoji="0" lang="es-MX" alt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4" name="Text Box 49"/>
          <p:cNvSpPr txBox="1">
            <a:spLocks noChangeArrowheads="1"/>
          </p:cNvSpPr>
          <p:nvPr/>
        </p:nvSpPr>
        <p:spPr bwMode="auto">
          <a:xfrm>
            <a:off x="2206348" y="8236315"/>
            <a:ext cx="324712" cy="23812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endParaRPr kumimoji="0" lang="es-MX" alt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5" name="Text Box 46"/>
          <p:cNvSpPr txBox="1">
            <a:spLocks noChangeArrowheads="1"/>
          </p:cNvSpPr>
          <p:nvPr/>
        </p:nvSpPr>
        <p:spPr bwMode="auto">
          <a:xfrm>
            <a:off x="294761" y="8336862"/>
            <a:ext cx="324712" cy="2286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endParaRPr kumimoji="0" lang="es-MX" alt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6" name="Text Box 43"/>
          <p:cNvSpPr txBox="1">
            <a:spLocks noChangeArrowheads="1"/>
          </p:cNvSpPr>
          <p:nvPr/>
        </p:nvSpPr>
        <p:spPr bwMode="auto">
          <a:xfrm>
            <a:off x="247136" y="8081275"/>
            <a:ext cx="324712" cy="23812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kumimoji="0" lang="es-MX" alt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7" name="Text Box 40"/>
          <p:cNvSpPr txBox="1">
            <a:spLocks noChangeArrowheads="1"/>
          </p:cNvSpPr>
          <p:nvPr/>
        </p:nvSpPr>
        <p:spPr bwMode="auto">
          <a:xfrm>
            <a:off x="256661" y="7817750"/>
            <a:ext cx="298735" cy="23812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kumimoji="0" lang="es-MX" alt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8" name="Text Box 38"/>
          <p:cNvSpPr txBox="1">
            <a:spLocks noChangeArrowheads="1"/>
          </p:cNvSpPr>
          <p:nvPr/>
        </p:nvSpPr>
        <p:spPr bwMode="auto">
          <a:xfrm>
            <a:off x="247135" y="7532000"/>
            <a:ext cx="311724" cy="2476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kumimoji="0" lang="es-MX" alt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9" name="Text Box 35"/>
          <p:cNvSpPr txBox="1">
            <a:spLocks noChangeArrowheads="1"/>
          </p:cNvSpPr>
          <p:nvPr/>
        </p:nvSpPr>
        <p:spPr bwMode="auto">
          <a:xfrm>
            <a:off x="285235" y="7190687"/>
            <a:ext cx="309559" cy="30797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kumimoji="0" lang="es-MX" alt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70" name="Conector recto de flecha 151"/>
          <p:cNvCxnSpPr>
            <a:stCxn id="69" idx="3"/>
          </p:cNvCxnSpPr>
          <p:nvPr/>
        </p:nvCxnSpPr>
        <p:spPr>
          <a:xfrm flipV="1">
            <a:off x="594794" y="7314687"/>
            <a:ext cx="171901" cy="29988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1" name="Rectángulo 149"/>
          <p:cNvSpPr/>
          <p:nvPr/>
        </p:nvSpPr>
        <p:spPr>
          <a:xfrm>
            <a:off x="810054" y="7239899"/>
            <a:ext cx="597471" cy="18986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72" name="Rectángulo 149"/>
          <p:cNvSpPr/>
          <p:nvPr/>
        </p:nvSpPr>
        <p:spPr>
          <a:xfrm>
            <a:off x="811288" y="8507781"/>
            <a:ext cx="1013103" cy="18097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73" name="Rectángulo 149"/>
          <p:cNvSpPr/>
          <p:nvPr/>
        </p:nvSpPr>
        <p:spPr>
          <a:xfrm>
            <a:off x="814356" y="8293465"/>
            <a:ext cx="1000114" cy="18097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74" name="Rectángulo 149"/>
          <p:cNvSpPr/>
          <p:nvPr/>
        </p:nvSpPr>
        <p:spPr>
          <a:xfrm>
            <a:off x="799166" y="8087625"/>
            <a:ext cx="1129999" cy="16192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75" name="Rectángulo 149"/>
          <p:cNvSpPr/>
          <p:nvPr/>
        </p:nvSpPr>
        <p:spPr>
          <a:xfrm>
            <a:off x="799166" y="7863715"/>
            <a:ext cx="935172" cy="16192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76" name="Rectángulo 149"/>
          <p:cNvSpPr/>
          <p:nvPr/>
        </p:nvSpPr>
        <p:spPr>
          <a:xfrm>
            <a:off x="766695" y="7671922"/>
            <a:ext cx="1000114" cy="171450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77" name="Rectángulo 149"/>
          <p:cNvSpPr/>
          <p:nvPr/>
        </p:nvSpPr>
        <p:spPr>
          <a:xfrm>
            <a:off x="807965" y="7470627"/>
            <a:ext cx="766321" cy="18097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cxnSp>
        <p:nvCxnSpPr>
          <p:cNvPr id="78" name="Conector recto de flecha 151"/>
          <p:cNvCxnSpPr/>
          <p:nvPr/>
        </p:nvCxnSpPr>
        <p:spPr>
          <a:xfrm flipV="1">
            <a:off x="521792" y="7776394"/>
            <a:ext cx="295275" cy="13335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9" name="Conector recto de flecha 151"/>
          <p:cNvCxnSpPr/>
          <p:nvPr/>
        </p:nvCxnSpPr>
        <p:spPr>
          <a:xfrm flipV="1">
            <a:off x="577624" y="8628474"/>
            <a:ext cx="266700" cy="11430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0" name="Conector recto de flecha 151"/>
          <p:cNvCxnSpPr>
            <a:endCxn id="73" idx="3"/>
          </p:cNvCxnSpPr>
          <p:nvPr/>
        </p:nvCxnSpPr>
        <p:spPr>
          <a:xfrm flipH="1">
            <a:off x="1814470" y="8336862"/>
            <a:ext cx="373619" cy="47091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1" name="Conector recto de flecha 151"/>
          <p:cNvCxnSpPr/>
          <p:nvPr/>
        </p:nvCxnSpPr>
        <p:spPr>
          <a:xfrm flipV="1">
            <a:off x="518217" y="7973321"/>
            <a:ext cx="314325" cy="161925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2" name="Conector recto de flecha 151"/>
          <p:cNvCxnSpPr/>
          <p:nvPr/>
        </p:nvCxnSpPr>
        <p:spPr>
          <a:xfrm flipV="1">
            <a:off x="548128" y="7579031"/>
            <a:ext cx="285750" cy="9525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3" name="Conector recto de flecha 151"/>
          <p:cNvCxnSpPr/>
          <p:nvPr/>
        </p:nvCxnSpPr>
        <p:spPr>
          <a:xfrm flipV="1">
            <a:off x="571940" y="8198750"/>
            <a:ext cx="247650" cy="19050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84" name="Rectangle 54"/>
          <p:cNvSpPr>
            <a:spLocks noChangeArrowheads="1"/>
          </p:cNvSpPr>
          <p:nvPr/>
        </p:nvSpPr>
        <p:spPr bwMode="auto">
          <a:xfrm>
            <a:off x="659886" y="4596712"/>
            <a:ext cx="989290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85" name="Rectangle 62"/>
          <p:cNvSpPr>
            <a:spLocks noChangeArrowheads="1"/>
          </p:cNvSpPr>
          <p:nvPr/>
        </p:nvSpPr>
        <p:spPr bwMode="auto">
          <a:xfrm>
            <a:off x="659886" y="5053912"/>
            <a:ext cx="989290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5869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924" y="135924"/>
            <a:ext cx="6956853" cy="10070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MX" sz="2000" b="1" dirty="0"/>
              <a:t>En </a:t>
            </a:r>
            <a:r>
              <a:rPr lang="es-MX" sz="2000" b="1" dirty="0" smtClean="0"/>
              <a:t>Winsaai </a:t>
            </a:r>
            <a:r>
              <a:rPr lang="es-MX" sz="2000" b="1" dirty="0"/>
              <a:t>se encuentra el módulo de DODA en el cual se da </a:t>
            </a:r>
            <a:r>
              <a:rPr lang="es-MX" sz="2000" b="1" dirty="0" smtClean="0"/>
              <a:t>acceso</a:t>
            </a:r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s-MX" sz="1800" dirty="0"/>
          </a:p>
        </p:txBody>
      </p:sp>
      <p:pic>
        <p:nvPicPr>
          <p:cNvPr id="4" name="Imagen 1"/>
          <p:cNvPicPr/>
          <p:nvPr/>
        </p:nvPicPr>
        <p:blipFill rotWithShape="1">
          <a:blip r:embed="rId2"/>
          <a:srcRect t="3250" r="35535" b="83076"/>
          <a:stretch/>
        </p:blipFill>
        <p:spPr bwMode="auto">
          <a:xfrm>
            <a:off x="394265" y="1040044"/>
            <a:ext cx="6440170" cy="7677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924" y="2672153"/>
            <a:ext cx="6962775" cy="4362450"/>
          </a:xfrm>
          <a:prstGeom prst="rect">
            <a:avLst/>
          </a:prstGeom>
        </p:spPr>
      </p:pic>
      <p:sp>
        <p:nvSpPr>
          <p:cNvPr id="7" name="Rectángulo 11"/>
          <p:cNvSpPr/>
          <p:nvPr/>
        </p:nvSpPr>
        <p:spPr>
          <a:xfrm>
            <a:off x="4820954" y="6163584"/>
            <a:ext cx="628015" cy="23304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8" name="Rectangle 7"/>
          <p:cNvSpPr/>
          <p:nvPr/>
        </p:nvSpPr>
        <p:spPr>
          <a:xfrm>
            <a:off x="320699" y="2128390"/>
            <a:ext cx="65873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dirty="0"/>
              <a:t>Se da clic en </a:t>
            </a:r>
            <a:r>
              <a:rPr lang="es-MX" b="1" dirty="0"/>
              <a:t>Nuevo</a:t>
            </a:r>
            <a:r>
              <a:rPr lang="es-MX" dirty="0"/>
              <a:t> para agregar pedimentos</a:t>
            </a:r>
          </a:p>
        </p:txBody>
      </p:sp>
    </p:spTree>
    <p:extLst>
      <p:ext uri="{BB962C8B-B14F-4D97-AF65-F5344CB8AC3E}">
        <p14:creationId xmlns:p14="http://schemas.microsoft.com/office/powerpoint/2010/main" val="418353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211" y="172995"/>
            <a:ext cx="7018638" cy="999661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b="1" dirty="0" smtClean="0"/>
          </a:p>
          <a:p>
            <a:pPr marL="0" indent="0">
              <a:buNone/>
            </a:pPr>
            <a:endParaRPr lang="es-MX" sz="2000" b="1" dirty="0" smtClean="0"/>
          </a:p>
          <a:p>
            <a:pPr marL="0" indent="0">
              <a:buNone/>
            </a:pPr>
            <a:endParaRPr lang="es-MX" sz="2000" b="1" dirty="0"/>
          </a:p>
          <a:p>
            <a:pPr marL="0" indent="0">
              <a:buNone/>
            </a:pPr>
            <a:endParaRPr lang="es-MX" sz="2000" b="1" dirty="0" smtClean="0"/>
          </a:p>
          <a:p>
            <a:pPr marL="0" indent="0">
              <a:buNone/>
            </a:pPr>
            <a:endParaRPr lang="es-MX" sz="2000" b="1" dirty="0"/>
          </a:p>
          <a:p>
            <a:pPr marL="0" indent="0">
              <a:buNone/>
            </a:pPr>
            <a:endParaRPr lang="es-MX" sz="2000" b="1" dirty="0" smtClean="0"/>
          </a:p>
          <a:p>
            <a:pPr marL="0" indent="0" algn="ctr">
              <a:buNone/>
            </a:pPr>
            <a:r>
              <a:rPr lang="es-MX" sz="2000" b="1" dirty="0" smtClean="0"/>
              <a:t>1-Tipo </a:t>
            </a:r>
            <a:r>
              <a:rPr lang="es-MX" sz="2000" b="1" dirty="0"/>
              <a:t>de </a:t>
            </a:r>
            <a:r>
              <a:rPr lang="es-MX" sz="2000" b="1" dirty="0" smtClean="0"/>
              <a:t>Ped: </a:t>
            </a:r>
            <a:r>
              <a:rPr lang="es-MX" sz="2000" dirty="0"/>
              <a:t>(Normal, consolidado, Parte II, </a:t>
            </a:r>
            <a:r>
              <a:rPr lang="es-MX" sz="2000" dirty="0" smtClean="0"/>
              <a:t>Relación </a:t>
            </a:r>
            <a:r>
              <a:rPr lang="es-MX" sz="2000" dirty="0"/>
              <a:t>de Facturas, Manual</a:t>
            </a:r>
            <a:r>
              <a:rPr lang="es-MX" sz="2000" dirty="0" smtClean="0"/>
              <a:t>)</a:t>
            </a:r>
          </a:p>
          <a:p>
            <a:pPr marL="0" indent="0">
              <a:buNone/>
            </a:pPr>
            <a:endParaRPr lang="en-US" sz="2000" dirty="0"/>
          </a:p>
          <a:p>
            <a:pPr marL="0" indent="0" algn="ctr">
              <a:buNone/>
            </a:pPr>
            <a:r>
              <a:rPr lang="es-MX" sz="1800" dirty="0" smtClean="0"/>
              <a:t>Si es pedimento normal o manual se agrega el numero de pedimento y se da aceptar</a:t>
            </a:r>
            <a:r>
              <a:rPr lang="en-US" sz="1800" dirty="0" smtClean="0"/>
              <a:t> </a:t>
            </a:r>
          </a:p>
          <a:p>
            <a:pPr marL="0" indent="0" algn="ctr">
              <a:buNone/>
            </a:pPr>
            <a:endParaRPr lang="en-US" sz="1800" dirty="0"/>
          </a:p>
          <a:p>
            <a:pPr marL="0" indent="0" algn="ctr">
              <a:buNone/>
            </a:pPr>
            <a:endParaRPr lang="en-US" sz="1800" dirty="0" smtClean="0"/>
          </a:p>
          <a:p>
            <a:pPr marL="0" indent="0" algn="ctr">
              <a:buNone/>
            </a:pPr>
            <a:endParaRPr lang="en-US" sz="1800" dirty="0"/>
          </a:p>
          <a:p>
            <a:pPr marL="0" indent="0" algn="ctr">
              <a:buNone/>
            </a:pPr>
            <a:endParaRPr lang="en-US" sz="1800" dirty="0" smtClean="0"/>
          </a:p>
          <a:p>
            <a:pPr marL="0" indent="0" algn="ctr">
              <a:buNone/>
            </a:pPr>
            <a:endParaRPr lang="en-US" sz="1800" dirty="0"/>
          </a:p>
          <a:p>
            <a:pPr marL="0" indent="0" algn="ctr">
              <a:buNone/>
            </a:pPr>
            <a:endParaRPr lang="en-US" sz="1800" dirty="0" smtClean="0"/>
          </a:p>
          <a:p>
            <a:pPr marL="0" indent="0" algn="ctr">
              <a:buNone/>
            </a:pPr>
            <a:endParaRPr lang="en-US" sz="1800" dirty="0"/>
          </a:p>
          <a:p>
            <a:pPr marL="0" indent="0" algn="ctr">
              <a:buNone/>
            </a:pPr>
            <a:r>
              <a:rPr lang="es-MX" sz="1800" dirty="0" smtClean="0"/>
              <a:t>Si es Consolidado, parte II o Relación de facturas se agrega el numero de pedimento y también se agrega (Remesa/No. Parte II/Folio Remesas)</a:t>
            </a:r>
          </a:p>
          <a:p>
            <a:pPr marL="0" indent="0" algn="ctr">
              <a:buNone/>
            </a:pPr>
            <a:endParaRPr lang="es-MX" sz="1800" dirty="0"/>
          </a:p>
        </p:txBody>
      </p:sp>
      <p:pic>
        <p:nvPicPr>
          <p:cNvPr id="21" name="Imagen 140"/>
          <p:cNvPicPr/>
          <p:nvPr/>
        </p:nvPicPr>
        <p:blipFill rotWithShape="1">
          <a:blip r:embed="rId2"/>
          <a:srcRect l="31805" t="35935" r="37951" b="39951"/>
          <a:stretch/>
        </p:blipFill>
        <p:spPr bwMode="auto">
          <a:xfrm>
            <a:off x="1658105" y="684976"/>
            <a:ext cx="3518535" cy="15767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2" name="Rectángulo 149"/>
          <p:cNvSpPr/>
          <p:nvPr/>
        </p:nvSpPr>
        <p:spPr>
          <a:xfrm>
            <a:off x="1777270" y="1283463"/>
            <a:ext cx="438150" cy="1898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23" name="Cuadro de texto 150"/>
          <p:cNvSpPr txBox="1"/>
          <p:nvPr/>
        </p:nvSpPr>
        <p:spPr>
          <a:xfrm>
            <a:off x="1209053" y="1283463"/>
            <a:ext cx="226695" cy="30670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</a:p>
        </p:txBody>
      </p:sp>
      <p:cxnSp>
        <p:nvCxnSpPr>
          <p:cNvPr id="24" name="Conector recto de flecha 151"/>
          <p:cNvCxnSpPr/>
          <p:nvPr/>
        </p:nvCxnSpPr>
        <p:spPr>
          <a:xfrm>
            <a:off x="1447812" y="1378395"/>
            <a:ext cx="32945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2541" y="4266427"/>
            <a:ext cx="4010025" cy="180975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2424" y="4287837"/>
            <a:ext cx="4010025" cy="1809750"/>
          </a:xfrm>
          <a:prstGeom prst="rect">
            <a:avLst/>
          </a:prstGeom>
        </p:spPr>
      </p:pic>
      <p:sp>
        <p:nvSpPr>
          <p:cNvPr id="29" name="Rectángulo 158"/>
          <p:cNvSpPr/>
          <p:nvPr/>
        </p:nvSpPr>
        <p:spPr>
          <a:xfrm>
            <a:off x="3509258" y="4959032"/>
            <a:ext cx="607060" cy="2336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0049" y="7238248"/>
            <a:ext cx="3962400" cy="1790700"/>
          </a:xfrm>
          <a:prstGeom prst="rect">
            <a:avLst/>
          </a:prstGeom>
        </p:spPr>
      </p:pic>
      <p:sp>
        <p:nvSpPr>
          <p:cNvPr id="31" name="Rectángulo 158"/>
          <p:cNvSpPr/>
          <p:nvPr/>
        </p:nvSpPr>
        <p:spPr>
          <a:xfrm>
            <a:off x="3757010" y="5733606"/>
            <a:ext cx="679066" cy="2347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33" name="Rectángulo 160"/>
          <p:cNvSpPr/>
          <p:nvPr/>
        </p:nvSpPr>
        <p:spPr>
          <a:xfrm>
            <a:off x="4116318" y="8266671"/>
            <a:ext cx="1394796" cy="34598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3434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160638" y="5128133"/>
            <a:ext cx="6944497" cy="466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600" dirty="0"/>
              <a:t>1.- Responsable se agrega automático de los datos del </a:t>
            </a:r>
            <a:r>
              <a:rPr lang="es-MX" sz="1600" dirty="0" smtClean="0"/>
              <a:t>pedimento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600" dirty="0" smtClean="0"/>
              <a:t>2</a:t>
            </a:r>
            <a:r>
              <a:rPr lang="es-MX" sz="1600" dirty="0"/>
              <a:t>.-Transportista se agrega automático de los datos del </a:t>
            </a:r>
            <a:r>
              <a:rPr lang="es-MX" sz="1600" dirty="0" smtClean="0"/>
              <a:t>pedimento, </a:t>
            </a:r>
            <a:r>
              <a:rPr lang="es-MX" sz="1600" dirty="0"/>
              <a:t>si es consolidado se debe agregar manual</a:t>
            </a:r>
            <a:r>
              <a:rPr lang="es-MX" sz="1600" dirty="0" smtClean="0"/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600" dirty="0" smtClean="0"/>
              <a:t>3</a:t>
            </a:r>
            <a:r>
              <a:rPr lang="es-MX" sz="1600" dirty="0"/>
              <a:t>.- </a:t>
            </a:r>
            <a:r>
              <a:rPr lang="es-MX" sz="1600" dirty="0" smtClean="0"/>
              <a:t>Identificación </a:t>
            </a:r>
            <a:r>
              <a:rPr lang="es-MX" sz="1600" dirty="0"/>
              <a:t>se </a:t>
            </a:r>
            <a:r>
              <a:rPr lang="es-MX" sz="1600" dirty="0" smtClean="0"/>
              <a:t>agrega </a:t>
            </a:r>
            <a:r>
              <a:rPr lang="es-MX" sz="1600" dirty="0"/>
              <a:t>en automático de los datos del pedimento normal o consolidado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600" dirty="0"/>
              <a:t>4.- Fast Id este campo hay que agregar los datos manual.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600" dirty="0"/>
              <a:t>5.- Aduana y </a:t>
            </a:r>
            <a:r>
              <a:rPr lang="es-MX" sz="1600" dirty="0" smtClean="0"/>
              <a:t>Sección se agrega automático con los datos del pedimento </a:t>
            </a:r>
            <a:r>
              <a:rPr lang="es-MX" sz="1600" dirty="0"/>
              <a:t>(Aduana se </a:t>
            </a:r>
            <a:r>
              <a:rPr lang="es-MX" sz="1600" dirty="0" smtClean="0"/>
              <a:t>cambia por la aduana </a:t>
            </a:r>
            <a:r>
              <a:rPr lang="es-MX" sz="1600" dirty="0"/>
              <a:t>Sede en el caso de Cd. Juárez la aduana sede es 070, en la sección se pondrá la aduana de despacho 070, 071, 072, 073 o 074 según sea el caso</a:t>
            </a:r>
            <a:r>
              <a:rPr lang="es-MX" sz="1600" dirty="0" smtClean="0"/>
              <a:t>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 smtClean="0"/>
              <a:t>6.- </a:t>
            </a:r>
            <a:r>
              <a:rPr lang="en-US" sz="1600" dirty="0"/>
              <a:t>C</a:t>
            </a:r>
            <a:r>
              <a:rPr lang="en-US" sz="1600" dirty="0" smtClean="0"/>
              <a:t>ontenedores y </a:t>
            </a:r>
            <a:r>
              <a:rPr lang="en-US" sz="1600" dirty="0"/>
              <a:t>P</a:t>
            </a:r>
            <a:r>
              <a:rPr lang="en-US" sz="1600" dirty="0" smtClean="0"/>
              <a:t>recintos tambien se agregan en automatico con los datos del </a:t>
            </a:r>
            <a:r>
              <a:rPr lang="es-MX" sz="1600" dirty="0" smtClean="0"/>
              <a:t>pedimento</a:t>
            </a:r>
            <a:r>
              <a:rPr lang="en-US" sz="1600" dirty="0" smtClean="0"/>
              <a:t>.</a:t>
            </a:r>
            <a:endParaRPr lang="es-MX" sz="1600" dirty="0"/>
          </a:p>
          <a:p>
            <a:r>
              <a:rPr lang="es-MX" sz="1600" dirty="0"/>
              <a:t>7</a:t>
            </a:r>
            <a:r>
              <a:rPr lang="es-MX" sz="1600" dirty="0" smtClean="0"/>
              <a:t>.- </a:t>
            </a:r>
            <a:r>
              <a:rPr lang="es-MX" sz="1600" dirty="0"/>
              <a:t>Nuevo para agregar más pedimentos a un mismo </a:t>
            </a:r>
            <a:r>
              <a:rPr lang="es-MX" sz="1600" dirty="0" smtClean="0"/>
              <a:t>DODA</a:t>
            </a:r>
          </a:p>
          <a:p>
            <a:r>
              <a:rPr lang="en-US" b="1" dirty="0" smtClean="0"/>
              <a:t> </a:t>
            </a:r>
            <a:endParaRPr lang="en-US" b="1" dirty="0"/>
          </a:p>
          <a:p>
            <a:endParaRPr lang="en-US" dirty="0"/>
          </a:p>
        </p:txBody>
      </p:sp>
      <p:sp>
        <p:nvSpPr>
          <p:cNvPr id="58" name="Rectángulo 166"/>
          <p:cNvSpPr/>
          <p:nvPr/>
        </p:nvSpPr>
        <p:spPr>
          <a:xfrm>
            <a:off x="4990069" y="3057715"/>
            <a:ext cx="582827" cy="1579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cxnSp>
        <p:nvCxnSpPr>
          <p:cNvPr id="59" name="Conector recto de flecha 177"/>
          <p:cNvCxnSpPr/>
          <p:nvPr/>
        </p:nvCxnSpPr>
        <p:spPr>
          <a:xfrm>
            <a:off x="4572000" y="3136711"/>
            <a:ext cx="41806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Cuadro de texto 171"/>
          <p:cNvSpPr txBox="1"/>
          <p:nvPr/>
        </p:nvSpPr>
        <p:spPr>
          <a:xfrm>
            <a:off x="4332142" y="3001456"/>
            <a:ext cx="233680" cy="27051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endParaRPr lang="es-MX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6" name="Content Placeholder 6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1073" y="416925"/>
            <a:ext cx="6143625" cy="4324350"/>
          </a:xfrm>
          <a:prstGeom prst="rect">
            <a:avLst/>
          </a:prstGeom>
        </p:spPr>
      </p:pic>
      <p:sp>
        <p:nvSpPr>
          <p:cNvPr id="67" name="Rectángulo 166"/>
          <p:cNvSpPr/>
          <p:nvPr/>
        </p:nvSpPr>
        <p:spPr>
          <a:xfrm>
            <a:off x="757738" y="872005"/>
            <a:ext cx="642620" cy="144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cxnSp>
        <p:nvCxnSpPr>
          <p:cNvPr id="68" name="Conector recto de flecha 174"/>
          <p:cNvCxnSpPr/>
          <p:nvPr/>
        </p:nvCxnSpPr>
        <p:spPr>
          <a:xfrm>
            <a:off x="428799" y="884251"/>
            <a:ext cx="328939" cy="60144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9" name="Cuadro de texto 171"/>
          <p:cNvSpPr txBox="1"/>
          <p:nvPr/>
        </p:nvSpPr>
        <p:spPr>
          <a:xfrm>
            <a:off x="229061" y="746275"/>
            <a:ext cx="233680" cy="27051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lang="es-MX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4" name="Rectángulo 166"/>
          <p:cNvSpPr/>
          <p:nvPr/>
        </p:nvSpPr>
        <p:spPr>
          <a:xfrm>
            <a:off x="757738" y="1082371"/>
            <a:ext cx="642620" cy="144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75" name="Rectángulo 166"/>
          <p:cNvSpPr/>
          <p:nvPr/>
        </p:nvSpPr>
        <p:spPr>
          <a:xfrm>
            <a:off x="757738" y="1292737"/>
            <a:ext cx="642620" cy="144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76" name="Rectángulo 166"/>
          <p:cNvSpPr/>
          <p:nvPr/>
        </p:nvSpPr>
        <p:spPr>
          <a:xfrm>
            <a:off x="2445978" y="872005"/>
            <a:ext cx="642620" cy="144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77" name="Rectángulo 166"/>
          <p:cNvSpPr/>
          <p:nvPr/>
        </p:nvSpPr>
        <p:spPr>
          <a:xfrm>
            <a:off x="3812908" y="872005"/>
            <a:ext cx="642620" cy="144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78" name="Rectángulo 166"/>
          <p:cNvSpPr/>
          <p:nvPr/>
        </p:nvSpPr>
        <p:spPr>
          <a:xfrm>
            <a:off x="2582562" y="1281687"/>
            <a:ext cx="395416" cy="1558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79" name="Rectángulo 166"/>
          <p:cNvSpPr/>
          <p:nvPr/>
        </p:nvSpPr>
        <p:spPr>
          <a:xfrm>
            <a:off x="712354" y="3127186"/>
            <a:ext cx="795169" cy="144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80" name="Rectángulo 166"/>
          <p:cNvSpPr/>
          <p:nvPr/>
        </p:nvSpPr>
        <p:spPr>
          <a:xfrm>
            <a:off x="4638862" y="2891483"/>
            <a:ext cx="686900" cy="1662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cxnSp>
        <p:nvCxnSpPr>
          <p:cNvPr id="82" name="Conector recto de flecha 174"/>
          <p:cNvCxnSpPr/>
          <p:nvPr/>
        </p:nvCxnSpPr>
        <p:spPr>
          <a:xfrm>
            <a:off x="428799" y="1180142"/>
            <a:ext cx="328939" cy="4691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4" name="Conector recto de flecha 174"/>
          <p:cNvCxnSpPr/>
          <p:nvPr/>
        </p:nvCxnSpPr>
        <p:spPr>
          <a:xfrm flipV="1">
            <a:off x="428799" y="1406697"/>
            <a:ext cx="328938" cy="9640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6" name="Conector recto de flecha 174"/>
          <p:cNvCxnSpPr>
            <a:stCxn id="93" idx="1"/>
          </p:cNvCxnSpPr>
          <p:nvPr/>
        </p:nvCxnSpPr>
        <p:spPr>
          <a:xfrm flipH="1">
            <a:off x="2767288" y="416925"/>
            <a:ext cx="421337" cy="45508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7" name="Conector recto de flecha 174"/>
          <p:cNvCxnSpPr>
            <a:stCxn id="93" idx="3"/>
          </p:cNvCxnSpPr>
          <p:nvPr/>
        </p:nvCxnSpPr>
        <p:spPr>
          <a:xfrm>
            <a:off x="3422305" y="416925"/>
            <a:ext cx="603117" cy="45508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8" name="Conector recto de flecha 174"/>
          <p:cNvCxnSpPr>
            <a:stCxn id="95" idx="0"/>
          </p:cNvCxnSpPr>
          <p:nvPr/>
        </p:nvCxnSpPr>
        <p:spPr>
          <a:xfrm flipV="1">
            <a:off x="2695064" y="1437517"/>
            <a:ext cx="90502" cy="21084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9" name="Conector recto de flecha 174"/>
          <p:cNvCxnSpPr/>
          <p:nvPr/>
        </p:nvCxnSpPr>
        <p:spPr>
          <a:xfrm>
            <a:off x="372281" y="3136711"/>
            <a:ext cx="328939" cy="60144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0" name="Conector recto de flecha 174"/>
          <p:cNvCxnSpPr>
            <a:stCxn id="96" idx="3"/>
          </p:cNvCxnSpPr>
          <p:nvPr/>
        </p:nvCxnSpPr>
        <p:spPr>
          <a:xfrm>
            <a:off x="4259102" y="2974598"/>
            <a:ext cx="376645" cy="33609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1" name="Cuadro de texto 171"/>
          <p:cNvSpPr txBox="1"/>
          <p:nvPr/>
        </p:nvSpPr>
        <p:spPr>
          <a:xfrm>
            <a:off x="179153" y="1058355"/>
            <a:ext cx="233680" cy="27051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es-MX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2" name="Cuadro de texto 171"/>
          <p:cNvSpPr txBox="1"/>
          <p:nvPr/>
        </p:nvSpPr>
        <p:spPr>
          <a:xfrm>
            <a:off x="187299" y="1396754"/>
            <a:ext cx="233680" cy="27051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lang="es-MX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3" name="Cuadro de texto 171"/>
          <p:cNvSpPr txBox="1"/>
          <p:nvPr/>
        </p:nvSpPr>
        <p:spPr>
          <a:xfrm>
            <a:off x="3188625" y="281670"/>
            <a:ext cx="233680" cy="27051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endParaRPr lang="es-MX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4" name="Cuadro de texto 171"/>
          <p:cNvSpPr txBox="1"/>
          <p:nvPr/>
        </p:nvSpPr>
        <p:spPr>
          <a:xfrm>
            <a:off x="125147" y="2989103"/>
            <a:ext cx="233680" cy="27051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endParaRPr lang="es-MX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5" name="Cuadro de texto 171"/>
          <p:cNvSpPr txBox="1"/>
          <p:nvPr/>
        </p:nvSpPr>
        <p:spPr>
          <a:xfrm>
            <a:off x="2578224" y="1648357"/>
            <a:ext cx="233680" cy="27051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lang="es-MX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6" name="Cuadro de texto 171"/>
          <p:cNvSpPr txBox="1"/>
          <p:nvPr/>
        </p:nvSpPr>
        <p:spPr>
          <a:xfrm>
            <a:off x="4025422" y="2839343"/>
            <a:ext cx="233680" cy="27051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endParaRPr lang="es-MX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13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211" y="86497"/>
            <a:ext cx="7030994" cy="10120183"/>
          </a:xfrm>
        </p:spPr>
        <p:txBody>
          <a:bodyPr/>
          <a:lstStyle/>
          <a:p>
            <a:pPr marL="0" indent="0" algn="ctr">
              <a:buNone/>
            </a:pPr>
            <a:r>
              <a:rPr lang="es-MX" b="1" dirty="0">
                <a:solidFill>
                  <a:schemeClr val="accent1">
                    <a:lumMod val="50000"/>
                  </a:schemeClr>
                </a:solidFill>
              </a:rPr>
              <a:t>Pedimento </a:t>
            </a:r>
            <a:r>
              <a:rPr lang="es-MX" b="1" dirty="0" smtClean="0">
                <a:solidFill>
                  <a:schemeClr val="accent1">
                    <a:lumMod val="50000"/>
                  </a:schemeClr>
                </a:solidFill>
              </a:rPr>
              <a:t>Americano</a:t>
            </a:r>
          </a:p>
          <a:p>
            <a:pPr marL="0" indent="0" algn="ctr">
              <a:buNone/>
            </a:pPr>
            <a:endParaRPr lang="es-MX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s-MX" sz="2000" b="1" dirty="0"/>
              <a:t>Captura de pedimento </a:t>
            </a:r>
            <a:r>
              <a:rPr lang="es-MX" sz="2000" b="1" dirty="0" smtClean="0"/>
              <a:t>americano</a:t>
            </a:r>
            <a:endParaRPr lang="es-MX" sz="2000" b="1" dirty="0"/>
          </a:p>
          <a:p>
            <a:pPr marL="0" indent="0">
              <a:buNone/>
            </a:pPr>
            <a:r>
              <a:rPr lang="es-MX" sz="1800" dirty="0" smtClean="0"/>
              <a:t>1- </a:t>
            </a:r>
            <a:r>
              <a:rPr lang="es-MX" sz="1800" dirty="0"/>
              <a:t>Nuevo</a:t>
            </a:r>
          </a:p>
          <a:p>
            <a:pPr marL="0" indent="0">
              <a:buNone/>
            </a:pPr>
            <a:r>
              <a:rPr lang="es-MX" sz="1800" dirty="0"/>
              <a:t>2- Agregar tipo de pedimento </a:t>
            </a:r>
            <a:r>
              <a:rPr lang="es-MX" sz="1800" dirty="0" smtClean="0"/>
              <a:t>americano</a:t>
            </a:r>
          </a:p>
          <a:p>
            <a:pPr marL="0" indent="0">
              <a:buNone/>
            </a:pPr>
            <a:r>
              <a:rPr lang="es-MX" sz="1600" b="1" dirty="0" smtClean="0"/>
              <a:t>                             Tipos Importación     Tipos Exportación</a:t>
            </a:r>
          </a:p>
          <a:p>
            <a:pPr marL="0" indent="0">
              <a:buNone/>
            </a:pPr>
            <a:r>
              <a:rPr lang="es-MX" sz="1600" dirty="0" smtClean="0"/>
              <a:t>                              1. ITN                            6. Pedimento Americano   </a:t>
            </a:r>
          </a:p>
          <a:p>
            <a:pPr marL="0" indent="0">
              <a:buNone/>
            </a:pPr>
            <a:r>
              <a:rPr lang="es-MX" sz="1600" dirty="0" smtClean="0"/>
              <a:t>                              2. No Presenta ITN     7. Auto Declaración</a:t>
            </a:r>
          </a:p>
          <a:p>
            <a:pPr marL="0" indent="0">
              <a:buNone/>
            </a:pPr>
            <a:r>
              <a:rPr lang="es-MX" sz="1600" dirty="0" smtClean="0"/>
              <a:t>                              3. Auto Declaración    8. No Presenta</a:t>
            </a:r>
          </a:p>
          <a:p>
            <a:pPr marL="0" indent="0">
              <a:buNone/>
            </a:pPr>
            <a:r>
              <a:rPr lang="es-MX" sz="1600" dirty="0" smtClean="0"/>
              <a:t>                              4. Opción 4</a:t>
            </a:r>
          </a:p>
          <a:p>
            <a:pPr marL="0" indent="0">
              <a:buNone/>
            </a:pPr>
            <a:r>
              <a:rPr lang="en-US" sz="1600" dirty="0" smtClean="0"/>
              <a:t>                              </a:t>
            </a:r>
            <a:r>
              <a:rPr lang="es-MX" sz="1600" dirty="0" smtClean="0"/>
              <a:t>5. Inbond</a:t>
            </a:r>
          </a:p>
          <a:p>
            <a:pPr marL="0" indent="0">
              <a:buNone/>
            </a:pPr>
            <a:endParaRPr lang="es-MX" sz="1800" dirty="0" smtClean="0"/>
          </a:p>
          <a:p>
            <a:pPr marL="0" indent="0">
              <a:buNone/>
            </a:pPr>
            <a:r>
              <a:rPr lang="es-MX" sz="1800" dirty="0" smtClean="0"/>
              <a:t>3- </a:t>
            </a:r>
            <a:r>
              <a:rPr lang="es-MX" sz="1800" dirty="0"/>
              <a:t>Agregar número de pedimento americano</a:t>
            </a:r>
          </a:p>
          <a:p>
            <a:pPr marL="0" indent="0">
              <a:buNone/>
            </a:pPr>
            <a:r>
              <a:rPr lang="es-MX" sz="1800" dirty="0"/>
              <a:t>4- Aceptar </a:t>
            </a:r>
          </a:p>
          <a:p>
            <a:pPr marL="0" indent="0">
              <a:buNone/>
            </a:pPr>
            <a:endParaRPr lang="es-MX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820643" y="5244524"/>
            <a:ext cx="5612130" cy="3998595"/>
          </a:xfrm>
          <a:prstGeom prst="rect">
            <a:avLst/>
          </a:prstGeom>
        </p:spPr>
      </p:pic>
      <p:sp>
        <p:nvSpPr>
          <p:cNvPr id="5" name="Rectángulo 200"/>
          <p:cNvSpPr/>
          <p:nvPr/>
        </p:nvSpPr>
        <p:spPr>
          <a:xfrm>
            <a:off x="4500605" y="8663510"/>
            <a:ext cx="650875" cy="1758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6" name="Cuadro de texto 205"/>
          <p:cNvSpPr txBox="1"/>
          <p:nvPr/>
        </p:nvSpPr>
        <p:spPr>
          <a:xfrm>
            <a:off x="3837364" y="8663510"/>
            <a:ext cx="277495" cy="24828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</a:p>
        </p:txBody>
      </p:sp>
      <p:cxnSp>
        <p:nvCxnSpPr>
          <p:cNvPr id="7" name="Conector recto de flecha 214"/>
          <p:cNvCxnSpPr/>
          <p:nvPr/>
        </p:nvCxnSpPr>
        <p:spPr>
          <a:xfrm flipV="1">
            <a:off x="4130374" y="8751456"/>
            <a:ext cx="35471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Cuadro de texto 206"/>
          <p:cNvSpPr txBox="1"/>
          <p:nvPr/>
        </p:nvSpPr>
        <p:spPr>
          <a:xfrm>
            <a:off x="984992" y="6721455"/>
            <a:ext cx="219075" cy="27749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9" name="Cuadro de texto 206"/>
          <p:cNvSpPr txBox="1"/>
          <p:nvPr/>
        </p:nvSpPr>
        <p:spPr>
          <a:xfrm>
            <a:off x="1001705" y="7137697"/>
            <a:ext cx="219075" cy="27749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lang="es-MX" sz="11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Cuadro de texto 206"/>
          <p:cNvSpPr txBox="1"/>
          <p:nvPr/>
        </p:nvSpPr>
        <p:spPr>
          <a:xfrm>
            <a:off x="2047445" y="7415192"/>
            <a:ext cx="219075" cy="27749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lang="es-MX" sz="11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Conector recto de flecha 212"/>
          <p:cNvCxnSpPr/>
          <p:nvPr/>
        </p:nvCxnSpPr>
        <p:spPr>
          <a:xfrm flipV="1">
            <a:off x="1184802" y="6860201"/>
            <a:ext cx="236787" cy="22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ector recto de flecha 212"/>
          <p:cNvCxnSpPr/>
          <p:nvPr/>
        </p:nvCxnSpPr>
        <p:spPr>
          <a:xfrm flipV="1">
            <a:off x="1220780" y="7169741"/>
            <a:ext cx="238409" cy="740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ector recto de flecha 212"/>
          <p:cNvCxnSpPr/>
          <p:nvPr/>
        </p:nvCxnSpPr>
        <p:spPr>
          <a:xfrm flipV="1">
            <a:off x="2286660" y="7553938"/>
            <a:ext cx="33457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ángulo 201"/>
          <p:cNvSpPr/>
          <p:nvPr/>
        </p:nvSpPr>
        <p:spPr>
          <a:xfrm>
            <a:off x="1459189" y="6783684"/>
            <a:ext cx="965200" cy="1530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23" name="Rectángulo 202"/>
          <p:cNvSpPr/>
          <p:nvPr/>
        </p:nvSpPr>
        <p:spPr>
          <a:xfrm>
            <a:off x="1466174" y="7070068"/>
            <a:ext cx="958215" cy="1752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24" name="Rectángulo 203"/>
          <p:cNvSpPr/>
          <p:nvPr/>
        </p:nvSpPr>
        <p:spPr>
          <a:xfrm>
            <a:off x="2621236" y="7415192"/>
            <a:ext cx="643255" cy="2482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2070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281" y="197708"/>
            <a:ext cx="6956854" cy="10021330"/>
          </a:xfrm>
        </p:spPr>
        <p:txBody>
          <a:bodyPr/>
          <a:lstStyle/>
          <a:p>
            <a:pPr marL="0" indent="0">
              <a:buNone/>
            </a:pPr>
            <a:r>
              <a:rPr lang="es-MX" sz="2000" b="1" dirty="0" smtClean="0"/>
              <a:t>ITN.- </a:t>
            </a:r>
            <a:r>
              <a:rPr lang="es-MX" sz="1800" dirty="0" smtClean="0"/>
              <a:t>Debe estar compuesto 10 a 15 Caracteres con formato (Xaaaammddnnnnnn).</a:t>
            </a:r>
          </a:p>
          <a:p>
            <a:pPr marL="0" indent="0">
              <a:buNone/>
            </a:pPr>
            <a:r>
              <a:rPr lang="es-MX" sz="1800" dirty="0" smtClean="0"/>
              <a:t>Primer carácter conformado por una X mayúscula</a:t>
            </a:r>
          </a:p>
          <a:p>
            <a:pPr marL="0" indent="0">
              <a:buNone/>
            </a:pPr>
            <a:r>
              <a:rPr lang="es-MX" sz="1800" dirty="0" smtClean="0"/>
              <a:t>aaaa el año a 4 dígitos, mm mes a 2 posiciones, dd día a 2 posiciones, nnnnnn es un numero entero que puede variar de 1 a 6 posiciones.</a:t>
            </a:r>
          </a:p>
          <a:p>
            <a:pPr marL="0" indent="0">
              <a:buNone/>
            </a:pPr>
            <a:endParaRPr lang="es-MX" sz="1800" dirty="0" smtClean="0"/>
          </a:p>
          <a:p>
            <a:pPr marL="0" indent="0">
              <a:buNone/>
            </a:pPr>
            <a:r>
              <a:rPr lang="es-MX" sz="2000" b="1" dirty="0" smtClean="0"/>
              <a:t>Auto Declaración.- </a:t>
            </a:r>
            <a:r>
              <a:rPr lang="es-MX" sz="1800" dirty="0" smtClean="0"/>
              <a:t>Valor de embarque igual o menor a 2500 dlls.</a:t>
            </a:r>
          </a:p>
          <a:p>
            <a:pPr marL="0" indent="0">
              <a:buNone/>
            </a:pPr>
            <a:endParaRPr lang="es-MX" sz="1800" dirty="0" smtClean="0"/>
          </a:p>
          <a:p>
            <a:pPr marL="0" indent="0">
              <a:buNone/>
            </a:pPr>
            <a:r>
              <a:rPr lang="es-MX" sz="2000" b="1" dirty="0" smtClean="0"/>
              <a:t>Opción 4.- </a:t>
            </a:r>
            <a:r>
              <a:rPr lang="es-MX" sz="2000" dirty="0" smtClean="0"/>
              <a:t>Cualquier combinación de caracteres alfanuméricos (A-Z, a-z. 0-9) separados por guiones cuya longitud máxima es de 30 caracteres, el carácter de guion no debe estar presente en el primer o ultimo campo.</a:t>
            </a:r>
          </a:p>
          <a:p>
            <a:pPr marL="0" indent="0">
              <a:buNone/>
            </a:pPr>
            <a:endParaRPr lang="es-MX" sz="2000" dirty="0" smtClean="0"/>
          </a:p>
          <a:p>
            <a:pPr marL="0" indent="0">
              <a:buNone/>
            </a:pPr>
            <a:r>
              <a:rPr lang="es-MX" sz="2000" b="1" dirty="0" smtClean="0"/>
              <a:t>Inbond.- </a:t>
            </a:r>
            <a:r>
              <a:rPr lang="es-MX" sz="2000" dirty="0" smtClean="0"/>
              <a:t>debe estar compuesto de 9 o 11 caracteres</a:t>
            </a:r>
          </a:p>
          <a:p>
            <a:pPr marL="0" indent="0">
              <a:buNone/>
            </a:pPr>
            <a:r>
              <a:rPr lang="es-MX" sz="2000" dirty="0" smtClean="0"/>
              <a:t>11 caracteres conformados por primer carácter letra V mayúscula segundo y tercer carácter alfanumérico (A-Z, 0-9), los 8 caracteres siguientes numéricos (0-9).</a:t>
            </a:r>
          </a:p>
          <a:p>
            <a:pPr marL="0" indent="0">
              <a:buNone/>
            </a:pPr>
            <a:r>
              <a:rPr lang="es-MX" sz="2000" dirty="0" smtClean="0"/>
              <a:t>9 caracteres son solo numéricos.</a:t>
            </a:r>
          </a:p>
          <a:p>
            <a:pPr marL="0" indent="0">
              <a:buNone/>
            </a:pPr>
            <a:endParaRPr lang="es-MX" sz="2000" dirty="0" smtClean="0"/>
          </a:p>
          <a:p>
            <a:pPr marL="0" indent="0">
              <a:buNone/>
            </a:pPr>
            <a:r>
              <a:rPr lang="es-MX" sz="2000" b="1" dirty="0" smtClean="0"/>
              <a:t>Pedimento Americano.- </a:t>
            </a:r>
            <a:r>
              <a:rPr lang="es-MX" sz="2000" dirty="0" smtClean="0"/>
              <a:t>longitud de 9,11,12,13,14,15,16 dígitos</a:t>
            </a:r>
          </a:p>
          <a:p>
            <a:pPr marL="0" indent="0">
              <a:buNone/>
            </a:pPr>
            <a:r>
              <a:rPr lang="es-MX" sz="2000" dirty="0" smtClean="0"/>
              <a:t>Solo puede contener números y letras</a:t>
            </a:r>
          </a:p>
          <a:p>
            <a:pPr marL="0" indent="0">
              <a:buNone/>
            </a:pPr>
            <a:r>
              <a:rPr lang="es-MX" sz="2000" dirty="0" smtClean="0"/>
              <a:t>Si es de 9 la longitud solo puede tener números</a:t>
            </a:r>
          </a:p>
          <a:p>
            <a:pPr marL="0" indent="0">
              <a:buNone/>
            </a:pPr>
            <a:r>
              <a:rPr lang="es-MX" sz="2000" dirty="0" smtClean="0"/>
              <a:t>Si la longitud es de 11 a 16 puede contener números y letras, no puede iniciar con mas de 2 ceros.</a:t>
            </a:r>
          </a:p>
          <a:p>
            <a:pPr marL="0" indent="0">
              <a:buNone/>
            </a:pPr>
            <a:r>
              <a:rPr lang="es-MX" sz="2000" dirty="0"/>
              <a:t>Entry.- 11 dígitos </a:t>
            </a:r>
            <a:r>
              <a:rPr lang="es-MX" sz="2000" dirty="0" smtClean="0"/>
              <a:t>alfa numéricos</a:t>
            </a:r>
            <a:endParaRPr lang="es-MX" sz="2000" dirty="0"/>
          </a:p>
          <a:p>
            <a:pPr marL="0" indent="0">
              <a:buNone/>
            </a:pPr>
            <a:r>
              <a:rPr lang="es-MX" sz="2000" dirty="0" smtClean="0"/>
              <a:t>Brass.- 14 dígitos alfa numéricos </a:t>
            </a:r>
          </a:p>
          <a:p>
            <a:pPr marL="0" indent="0">
              <a:buNone/>
            </a:pPr>
            <a:r>
              <a:rPr lang="es-MX" sz="2000" dirty="0" smtClean="0"/>
              <a:t>Pre-file.-</a:t>
            </a:r>
            <a:r>
              <a:rPr lang="en-US" sz="2000" dirty="0" smtClean="0"/>
              <a:t> </a:t>
            </a:r>
            <a:r>
              <a:rPr lang="es-MX" sz="2000" dirty="0"/>
              <a:t>11 dígitos alfa </a:t>
            </a:r>
            <a:r>
              <a:rPr lang="es-MX" sz="2000" dirty="0" smtClean="0"/>
              <a:t>numéricos</a:t>
            </a:r>
          </a:p>
          <a:p>
            <a:pPr marL="0" indent="0">
              <a:buNone/>
            </a:pPr>
            <a:r>
              <a:rPr lang="es-MX" sz="2000" dirty="0" smtClean="0"/>
              <a:t>Inbons.- 9 a 11 dígitos alfa numéricos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P</a:t>
            </a:r>
            <a:r>
              <a:rPr lang="es-MX" sz="2000" dirty="0" smtClean="0"/>
              <a:t>aps.- 12, 15 y 16 dígitos alfa numéricos</a:t>
            </a:r>
          </a:p>
          <a:p>
            <a:pPr marL="0" indent="0">
              <a:buNone/>
            </a:pPr>
            <a:endParaRPr lang="es-MX" sz="2000" dirty="0"/>
          </a:p>
        </p:txBody>
      </p:sp>
    </p:spTree>
    <p:extLst>
      <p:ext uri="{BB962C8B-B14F-4D97-AF65-F5344CB8AC3E}">
        <p14:creationId xmlns:p14="http://schemas.microsoft.com/office/powerpoint/2010/main" val="67857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854" y="185351"/>
            <a:ext cx="7043351" cy="10021329"/>
          </a:xfrm>
        </p:spPr>
        <p:txBody>
          <a:bodyPr/>
          <a:lstStyle/>
          <a:p>
            <a:pPr marL="0" indent="0" algn="ctr">
              <a:buNone/>
            </a:pPr>
            <a:r>
              <a:rPr lang="es-MX" b="1" dirty="0">
                <a:solidFill>
                  <a:schemeClr val="accent1">
                    <a:lumMod val="50000"/>
                  </a:schemeClr>
                </a:solidFill>
              </a:rPr>
              <a:t>Generación</a:t>
            </a:r>
            <a:r>
              <a:rPr lang="es-MX" dirty="0" smtClean="0"/>
              <a:t> </a:t>
            </a:r>
            <a:r>
              <a:rPr lang="es-MX" b="1" dirty="0">
                <a:solidFill>
                  <a:schemeClr val="accent1">
                    <a:lumMod val="50000"/>
                  </a:schemeClr>
                </a:solidFill>
              </a:rPr>
              <a:t>de DODA</a:t>
            </a:r>
          </a:p>
          <a:p>
            <a:pPr marL="0" indent="0">
              <a:buNone/>
            </a:pPr>
            <a:endParaRPr lang="es-MX" dirty="0"/>
          </a:p>
          <a:p>
            <a:pPr marL="0" lvl="0" indent="0">
              <a:buNone/>
            </a:pPr>
            <a:r>
              <a:rPr lang="es-MX" sz="1800" dirty="0" smtClean="0"/>
              <a:t>1.- Seleccionar </a:t>
            </a:r>
            <a:r>
              <a:rPr lang="es-MX" sz="1800" dirty="0"/>
              <a:t>la línea de pedimentos</a:t>
            </a:r>
          </a:p>
          <a:p>
            <a:pPr marL="0" lvl="0" indent="0">
              <a:buNone/>
            </a:pPr>
            <a:r>
              <a:rPr lang="es-MX" sz="1800" dirty="0" smtClean="0"/>
              <a:t>2.- Generar </a:t>
            </a:r>
            <a:r>
              <a:rPr lang="es-MX" sz="1800" dirty="0"/>
              <a:t>Doda (Al generar el Doda arroja un numero de transacción, el estatus cambia a EN PROCESO) </a:t>
            </a:r>
          </a:p>
          <a:p>
            <a:pPr marL="0" lvl="0" indent="0">
              <a:buNone/>
            </a:pPr>
            <a:r>
              <a:rPr lang="es-MX" sz="1800" dirty="0" smtClean="0"/>
              <a:t>3.- Consultar </a:t>
            </a:r>
            <a:r>
              <a:rPr lang="es-MX" sz="1800" dirty="0"/>
              <a:t>Doda (Al Consultar el Doda arroja un numero de Integración, el estatus cambia a GENERADO</a:t>
            </a:r>
            <a:r>
              <a:rPr lang="es-MX" sz="1800" dirty="0" smtClean="0"/>
              <a:t>) para la consulta hay que tener un numero de Transacción.</a:t>
            </a:r>
            <a:endParaRPr lang="es-MX" sz="1800" dirty="0"/>
          </a:p>
          <a:p>
            <a:pPr marL="0" lvl="0" indent="0">
              <a:buNone/>
            </a:pPr>
            <a:r>
              <a:rPr lang="es-MX" sz="1800" dirty="0"/>
              <a:t>4</a:t>
            </a:r>
            <a:r>
              <a:rPr lang="es-MX" sz="1800" dirty="0" smtClean="0"/>
              <a:t>.- Eliminar </a:t>
            </a:r>
            <a:r>
              <a:rPr lang="es-MX" sz="1800" dirty="0"/>
              <a:t>Doda (Al eliminar el doda arroja un nuevo número de Transacción y el estatus cambia a Cancelado</a:t>
            </a:r>
            <a:r>
              <a:rPr lang="es-MX" sz="1800" dirty="0" smtClean="0"/>
              <a:t>) para eliminar doda se tiene que tener un numero de integración.</a:t>
            </a:r>
            <a:endParaRPr lang="es-MX" sz="1800" dirty="0"/>
          </a:p>
          <a:p>
            <a:pPr marL="0" indent="0">
              <a:buNone/>
            </a:pPr>
            <a:r>
              <a:rPr lang="es-MX" sz="1800" dirty="0"/>
              <a:t>5</a:t>
            </a:r>
            <a:r>
              <a:rPr lang="es-MX" sz="1800" dirty="0" smtClean="0"/>
              <a:t>.- </a:t>
            </a:r>
            <a:r>
              <a:rPr lang="es-MX" sz="1800" dirty="0"/>
              <a:t>Impresión de Doda</a:t>
            </a:r>
          </a:p>
          <a:p>
            <a:pPr marL="0" indent="0">
              <a:buNone/>
            </a:pPr>
            <a:r>
              <a:rPr lang="es-MX" dirty="0"/>
              <a:t> </a:t>
            </a:r>
          </a:p>
          <a:p>
            <a:pPr marL="0" indent="0">
              <a:buNone/>
            </a:pPr>
            <a:endParaRPr lang="es-MX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838106" y="4079073"/>
            <a:ext cx="5588488" cy="4127157"/>
          </a:xfrm>
          <a:prstGeom prst="rect">
            <a:avLst/>
          </a:prstGeom>
        </p:spPr>
      </p:pic>
      <p:sp>
        <p:nvSpPr>
          <p:cNvPr id="5" name="Rectángulo 217"/>
          <p:cNvSpPr/>
          <p:nvPr/>
        </p:nvSpPr>
        <p:spPr>
          <a:xfrm>
            <a:off x="814464" y="4680456"/>
            <a:ext cx="219075" cy="2336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6" name="Rectángulo 217"/>
          <p:cNvSpPr/>
          <p:nvPr/>
        </p:nvSpPr>
        <p:spPr>
          <a:xfrm>
            <a:off x="3791683" y="4621152"/>
            <a:ext cx="559830" cy="18535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7" name="Rectángulo 217"/>
          <p:cNvSpPr/>
          <p:nvPr/>
        </p:nvSpPr>
        <p:spPr>
          <a:xfrm>
            <a:off x="4386648" y="4630360"/>
            <a:ext cx="539217" cy="18535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8" name="Rectángulo 217"/>
          <p:cNvSpPr/>
          <p:nvPr/>
        </p:nvSpPr>
        <p:spPr>
          <a:xfrm>
            <a:off x="953194" y="7285378"/>
            <a:ext cx="781231" cy="2375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9" name="Rectángulo 217"/>
          <p:cNvSpPr/>
          <p:nvPr/>
        </p:nvSpPr>
        <p:spPr>
          <a:xfrm>
            <a:off x="1734425" y="7310392"/>
            <a:ext cx="860494" cy="2336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10" name="Rectángulo 217"/>
          <p:cNvSpPr/>
          <p:nvPr/>
        </p:nvSpPr>
        <p:spPr>
          <a:xfrm>
            <a:off x="2816286" y="7627670"/>
            <a:ext cx="554921" cy="2594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11" name="Rectángulo 217"/>
          <p:cNvSpPr/>
          <p:nvPr/>
        </p:nvSpPr>
        <p:spPr>
          <a:xfrm flipV="1">
            <a:off x="3528531" y="7362142"/>
            <a:ext cx="858117" cy="265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MX"/>
          </a:p>
        </p:txBody>
      </p:sp>
      <p:sp>
        <p:nvSpPr>
          <p:cNvPr id="12" name="Cuadro de texto 218"/>
          <p:cNvSpPr txBox="1"/>
          <p:nvPr/>
        </p:nvSpPr>
        <p:spPr>
          <a:xfrm>
            <a:off x="320221" y="4680456"/>
            <a:ext cx="233680" cy="27051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3" name="Cuadro de texto 218"/>
          <p:cNvSpPr txBox="1"/>
          <p:nvPr/>
        </p:nvSpPr>
        <p:spPr>
          <a:xfrm>
            <a:off x="351640" y="6827066"/>
            <a:ext cx="233680" cy="27051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es-MX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Cuadro de texto 218"/>
          <p:cNvSpPr txBox="1"/>
          <p:nvPr/>
        </p:nvSpPr>
        <p:spPr>
          <a:xfrm>
            <a:off x="2047832" y="6345647"/>
            <a:ext cx="233680" cy="27051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lang="es-MX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Cuadro de texto 218"/>
          <p:cNvSpPr txBox="1"/>
          <p:nvPr/>
        </p:nvSpPr>
        <p:spPr>
          <a:xfrm>
            <a:off x="2985937" y="6616157"/>
            <a:ext cx="233680" cy="27051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endParaRPr lang="es-MX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Cuadro de texto 218"/>
          <p:cNvSpPr txBox="1"/>
          <p:nvPr/>
        </p:nvSpPr>
        <p:spPr>
          <a:xfrm>
            <a:off x="3837918" y="6549491"/>
            <a:ext cx="233680" cy="27051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lang="es-MX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Cuadro de texto 218"/>
          <p:cNvSpPr txBox="1"/>
          <p:nvPr/>
        </p:nvSpPr>
        <p:spPr>
          <a:xfrm>
            <a:off x="4610726" y="3772555"/>
            <a:ext cx="233680" cy="27051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es-MX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Cuadro de texto 218"/>
          <p:cNvSpPr txBox="1"/>
          <p:nvPr/>
        </p:nvSpPr>
        <p:spPr>
          <a:xfrm>
            <a:off x="3791683" y="3784109"/>
            <a:ext cx="233680" cy="27051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lang="es-MX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9" name="Conector recto de flecha 222"/>
          <p:cNvCxnSpPr>
            <a:stCxn id="12" idx="3"/>
            <a:endCxn id="5" idx="1"/>
          </p:cNvCxnSpPr>
          <p:nvPr/>
        </p:nvCxnSpPr>
        <p:spPr>
          <a:xfrm flipV="1">
            <a:off x="553901" y="4797296"/>
            <a:ext cx="260563" cy="184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Conector recto de flecha 222"/>
          <p:cNvCxnSpPr>
            <a:stCxn id="13" idx="3"/>
            <a:endCxn id="8" idx="1"/>
          </p:cNvCxnSpPr>
          <p:nvPr/>
        </p:nvCxnSpPr>
        <p:spPr>
          <a:xfrm>
            <a:off x="585320" y="6962321"/>
            <a:ext cx="367874" cy="4418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Conector recto de flecha 222"/>
          <p:cNvCxnSpPr>
            <a:stCxn id="14" idx="2"/>
            <a:endCxn id="9" idx="0"/>
          </p:cNvCxnSpPr>
          <p:nvPr/>
        </p:nvCxnSpPr>
        <p:spPr>
          <a:xfrm>
            <a:off x="2164672" y="6616157"/>
            <a:ext cx="0" cy="6942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ector recto de flecha 222"/>
          <p:cNvCxnSpPr>
            <a:stCxn id="15" idx="2"/>
            <a:endCxn id="10" idx="0"/>
          </p:cNvCxnSpPr>
          <p:nvPr/>
        </p:nvCxnSpPr>
        <p:spPr>
          <a:xfrm flipH="1">
            <a:off x="3093747" y="6886667"/>
            <a:ext cx="9030" cy="7410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Conector recto de flecha 222"/>
          <p:cNvCxnSpPr>
            <a:endCxn id="11" idx="2"/>
          </p:cNvCxnSpPr>
          <p:nvPr/>
        </p:nvCxnSpPr>
        <p:spPr>
          <a:xfrm>
            <a:off x="3952904" y="6827066"/>
            <a:ext cx="4686" cy="5350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Conector recto de flecha 222"/>
          <p:cNvCxnSpPr/>
          <p:nvPr/>
        </p:nvCxnSpPr>
        <p:spPr>
          <a:xfrm>
            <a:off x="3952904" y="4071465"/>
            <a:ext cx="65220" cy="5390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Conector recto de flecha 222"/>
          <p:cNvCxnSpPr>
            <a:endCxn id="7" idx="0"/>
          </p:cNvCxnSpPr>
          <p:nvPr/>
        </p:nvCxnSpPr>
        <p:spPr>
          <a:xfrm flipH="1">
            <a:off x="4656257" y="4054619"/>
            <a:ext cx="64070" cy="5757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743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603</TotalTime>
  <Words>983</Words>
  <Application>Microsoft Office PowerPoint</Application>
  <PresentationFormat>Custom</PresentationFormat>
  <Paragraphs>243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  <vt:variant>
        <vt:lpstr>Custom Shows</vt:lpstr>
      </vt:variant>
      <vt:variant>
        <vt:i4>1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Custom Show 1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Enrique Perez</dc:creator>
  <cp:lastModifiedBy>Enrique Perez</cp:lastModifiedBy>
  <cp:revision>62</cp:revision>
  <dcterms:created xsi:type="dcterms:W3CDTF">2018-06-21T15:59:03Z</dcterms:created>
  <dcterms:modified xsi:type="dcterms:W3CDTF">2018-07-05T19:13:31Z</dcterms:modified>
</cp:coreProperties>
</file>