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1229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051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7122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1915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635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42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2492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7008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223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474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948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2DE9E-6B9A-4F52-AC0E-DBB93909E264}" type="datetimeFigureOut">
              <a:rPr lang="es-MX" smtClean="0"/>
              <a:t>02/01/2018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1EB1C-7A45-4648-833C-F9C876A37140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8482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191922" y="446894"/>
            <a:ext cx="6857374" cy="6742090"/>
            <a:chOff x="2634356" y="524168"/>
            <a:chExt cx="6857374" cy="6742090"/>
          </a:xfrm>
        </p:grpSpPr>
        <p:sp>
          <p:nvSpPr>
            <p:cNvPr id="8" name="Rectangle 7"/>
            <p:cNvSpPr/>
            <p:nvPr/>
          </p:nvSpPr>
          <p:spPr>
            <a:xfrm>
              <a:off x="2634361" y="524168"/>
              <a:ext cx="6857369" cy="67420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634356" y="572952"/>
              <a:ext cx="6857374" cy="6581885"/>
              <a:chOff x="2634356" y="572952"/>
              <a:chExt cx="6857374" cy="6581885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3377799" y="572952"/>
                <a:ext cx="5718220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 smtClean="0">
                    <a:latin typeface="Bodoni MT" panose="02070603080606020203" pitchFamily="18" charset="0"/>
                  </a:rPr>
                  <a:t>SCAII - DODA</a:t>
                </a:r>
                <a:endParaRPr lang="es-MX" sz="4400" b="1" dirty="0">
                  <a:latin typeface="Bodoni MT" panose="02070603080606020203" pitchFamily="18" charset="0"/>
                </a:endParaRPr>
              </a:p>
            </p:txBody>
          </p:sp>
          <p:pic>
            <p:nvPicPr>
              <p:cNvPr id="3" name="Content Placeholder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4361" y="1342393"/>
                <a:ext cx="6857369" cy="2961078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3491" y="5315604"/>
                <a:ext cx="2950409" cy="93852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4868" y="6202055"/>
                <a:ext cx="1314182" cy="952782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2634356" y="4321245"/>
                <a:ext cx="6857371" cy="52387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3030070" y="4334577"/>
                <a:ext cx="60659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>
                    <a:latin typeface="Bodoni MT" panose="02070603080606020203" pitchFamily="18" charset="0"/>
                  </a:rPr>
                  <a:t>Sistema de Aduanas y control de </a:t>
                </a:r>
                <a:r>
                  <a:rPr lang="es-MX" sz="2400" b="1" dirty="0" smtClean="0">
                    <a:latin typeface="Bodoni MT" panose="02070603080606020203" pitchFamily="18" charset="0"/>
                  </a:rPr>
                  <a:t>inventarios</a:t>
                </a:r>
                <a:r>
                  <a:rPr lang="en-US" sz="2400" dirty="0" smtClean="0">
                    <a:latin typeface="Bodoni MT" panose="02070603080606020203" pitchFamily="18" charset="0"/>
                  </a:rPr>
                  <a:t>.</a:t>
                </a:r>
                <a:endParaRPr lang="es-MX" sz="2400" dirty="0">
                  <a:latin typeface="Bodoni MT" panose="020706030806060202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68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Bodoni MT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Beatriz Diaz</dc:creator>
  <cp:lastModifiedBy>Beatriz Diaz</cp:lastModifiedBy>
  <cp:revision>5</cp:revision>
  <dcterms:created xsi:type="dcterms:W3CDTF">2018-01-02T15:52:26Z</dcterms:created>
  <dcterms:modified xsi:type="dcterms:W3CDTF">2018-01-02T16:36:22Z</dcterms:modified>
</cp:coreProperties>
</file>